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88"/>
  </p:notesMasterIdLst>
  <p:sldIdLst>
    <p:sldId id="256" r:id="rId2"/>
    <p:sldId id="257" r:id="rId3"/>
    <p:sldId id="300" r:id="rId4"/>
    <p:sldId id="258" r:id="rId5"/>
    <p:sldId id="260" r:id="rId6"/>
    <p:sldId id="261" r:id="rId7"/>
    <p:sldId id="262" r:id="rId8"/>
    <p:sldId id="263" r:id="rId9"/>
    <p:sldId id="299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303" r:id="rId18"/>
    <p:sldId id="301" r:id="rId19"/>
    <p:sldId id="274" r:id="rId20"/>
    <p:sldId id="302" r:id="rId21"/>
    <p:sldId id="275" r:id="rId22"/>
    <p:sldId id="276" r:id="rId23"/>
    <p:sldId id="277" r:id="rId24"/>
    <p:sldId id="278" r:id="rId25"/>
    <p:sldId id="279" r:id="rId26"/>
    <p:sldId id="280" r:id="rId27"/>
    <p:sldId id="305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306" r:id="rId37"/>
    <p:sldId id="307" r:id="rId38"/>
    <p:sldId id="289" r:id="rId39"/>
    <p:sldId id="290" r:id="rId40"/>
    <p:sldId id="304" r:id="rId41"/>
    <p:sldId id="308" r:id="rId42"/>
    <p:sldId id="293" r:id="rId43"/>
    <p:sldId id="295" r:id="rId44"/>
    <p:sldId id="296" r:id="rId45"/>
    <p:sldId id="297" r:id="rId46"/>
    <p:sldId id="298" r:id="rId47"/>
    <p:sldId id="309" r:id="rId48"/>
    <p:sldId id="314" r:id="rId49"/>
    <p:sldId id="315" r:id="rId50"/>
    <p:sldId id="316" r:id="rId51"/>
    <p:sldId id="317" r:id="rId52"/>
    <p:sldId id="352" r:id="rId53"/>
    <p:sldId id="319" r:id="rId54"/>
    <p:sldId id="353" r:id="rId55"/>
    <p:sldId id="354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55" r:id="rId66"/>
    <p:sldId id="357" r:id="rId67"/>
    <p:sldId id="358" r:id="rId68"/>
    <p:sldId id="359" r:id="rId69"/>
    <p:sldId id="334" r:id="rId70"/>
    <p:sldId id="335" r:id="rId71"/>
    <p:sldId id="336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60" r:id="rId80"/>
    <p:sldId id="356" r:id="rId81"/>
    <p:sldId id="332" r:id="rId82"/>
    <p:sldId id="333" r:id="rId83"/>
    <p:sldId id="348" r:id="rId84"/>
    <p:sldId id="349" r:id="rId85"/>
    <p:sldId id="350" r:id="rId86"/>
    <p:sldId id="351" r:id="rId8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29" autoAdjust="0"/>
  </p:normalViewPr>
  <p:slideViewPr>
    <p:cSldViewPr>
      <p:cViewPr>
        <p:scale>
          <a:sx n="90" d="100"/>
          <a:sy n="90" d="100"/>
        </p:scale>
        <p:origin x="-1234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4DE4D-45C1-4DFE-83D5-F287B5A62165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EC9E0-F111-4138-944D-287F8A0B6C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74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EC9E0-F111-4138-944D-287F8A0B6C7E}" type="slidenum">
              <a:rPr lang="ru-RU" smtClean="0"/>
              <a:t>81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52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00" y="1485900"/>
            <a:ext cx="7435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35.02.12 </a:t>
            </a:r>
            <a:endParaRPr lang="ru-RU" sz="4800" b="1" dirty="0" smtClean="0"/>
          </a:p>
          <a:p>
            <a:pPr algn="ctr"/>
            <a:r>
              <a:rPr lang="ru-RU" sz="4800" b="1" dirty="0" smtClean="0"/>
              <a:t>Садово-парковое </a:t>
            </a:r>
            <a:r>
              <a:rPr lang="ru-RU" sz="4800" b="1" dirty="0"/>
              <a:t>и ландшафтное строительство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496570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Профессиональный цикл</a:t>
            </a:r>
          </a:p>
          <a:p>
            <a:pPr algn="ctr"/>
            <a:r>
              <a:rPr lang="ru-RU" sz="3200" b="1" dirty="0" smtClean="0"/>
              <a:t>УЧЕБНАЯ </a:t>
            </a:r>
            <a:r>
              <a:rPr lang="ru-RU" sz="3200" b="1" dirty="0"/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20147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1131" y="434280"/>
            <a:ext cx="66071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Грибов В. Д. Менеджмент : учебное пособие / В. Д. Грибов.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275 с.  — (Среднее профессиональное образование</a:t>
            </a:r>
            <a:r>
              <a:rPr lang="ru-RU" sz="1200" b="1" dirty="0" smtClean="0"/>
              <a:t>). 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Проанализирован весь круг вопросов, содержащихся в образовательном стандарте по дисциплине «Менеджмент». Содержание работы достаточно полно отражает современную проблематику управления организацией в условиях рыночных отношений. Рассмотрены цели, функции и методы управления, вопросы стратегического, инновационного и финансового менеджмента, управления персоналом, конфликтами и стрессами, другие аспекты современного менеджмента. Содержит практикум по всем темам курса, включающий в себя вопросы для обсуждения, тесты, практические задания.</a:t>
            </a:r>
          </a:p>
        </p:txBody>
      </p:sp>
      <p:pic>
        <p:nvPicPr>
          <p:cNvPr id="3" name="Picture 4" descr="Менедж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7" y="188640"/>
            <a:ext cx="2296985" cy="310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5654" y="4393214"/>
            <a:ext cx="6620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Сетков В. И. Менеджмент : учебное пособие / В. И. Сетков.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149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Излагаются основные положения теории и практики управления, менеджмента организации и труда менеджера. Большое внимание уделено практикуму в форме деловых игр, тренингов, семинаров, контрольных тестов.</a:t>
            </a:r>
          </a:p>
        </p:txBody>
      </p:sp>
      <p:pic>
        <p:nvPicPr>
          <p:cNvPr id="5" name="Picture 2" descr="Менеджме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0" y="3501008"/>
            <a:ext cx="2263974" cy="314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89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1100" y="2540000"/>
            <a:ext cx="6585396" cy="1950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Одинцов А. А.  Основы менеджмента : учебное пособие для СПО / А. А. Одинцов. — 2-е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212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Настоящее учебное пособие посвящено основам менеджмента. В нем представлены методы и функции менеджмента, система менеджмента организации, рассмотрены организационные структуры и проблемы лидерства, раскрыто понятие управленческого риска. Книга дополнена словарем терминов и приложениями, которые помогут студентам освоить материалы учебного пособия.</a:t>
            </a:r>
          </a:p>
        </p:txBody>
      </p:sp>
      <p:pic>
        <p:nvPicPr>
          <p:cNvPr id="2050" name="Picture 2" descr="Обложка книги ОСНОВЫ МЕНЕДЖМЕНТА Одинцов А. А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84784"/>
            <a:ext cx="244827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58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300" y="2336800"/>
            <a:ext cx="76391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ОП.03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Охрана труда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36400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342900"/>
            <a:ext cx="66022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Карнаух Н. Н.</a:t>
            </a:r>
            <a:r>
              <a:rPr lang="ru-RU" sz="1200" b="1" i="1" dirty="0"/>
              <a:t> </a:t>
            </a:r>
            <a:r>
              <a:rPr lang="ru-RU" sz="1200" b="1" dirty="0"/>
              <a:t> Охрана труда : учебник для СПО / Н. Н. Карнаух. — 2-е изд., перераб. и доп. — Москва : Издательство Юрайт, 2023. — 343 с. — (Профессиональное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 В учебнике рассмотрены вопросы правового и организационного обеспечения охраны труда, оценка состояния условий труда, безопасность производственного оборудования и технологических процессов. С учетом нормативных актов, действующих в Российской Федерации, и международных стандартов освещены методы и средства защиты работника от опасностей технических систем и процессов, экобиозащитная и противопожарная техника. В издании также раскрыты основные вопросы, касающиеся экономики охраны труда. В структуру учебника включены вопросы и задания для самоконтроля, перечень основных законодательных и иных нормативных правовых актов по охране труда и безопасности производства.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5494" y="3742603"/>
            <a:ext cx="66783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Беляков Г. И.  Охрана труда и техника безопасности : учебник для СПО / Г. И. Беляков. — 4-е изд., перераб. и доп. — Москва : Издательство Юрайт, 2023. — 353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рассмотрены организационно-правовые вопросы, производственная санитария, техника безопасности, пожарная безопасность, безопасность в чрезвычайных ситуациях, доврачебная помощь пострадавшим при несчастных случаях. Автор имеет многолетний практический опыт, связанный с надзором и контролем состояния охраны труда на предприятиях, поэтому данный учебник при наличии исчерпывающего теоретического материала снабжен реальными примерами из надзорной практики, анализом допускаемых нарушений, примерами несчастных случаев. Учебник написан в полном соответствии с требованиями действующих нормативных документов, технических регламентов, СанПиНов, ГОСТов, дан их список по разделам. </a:t>
            </a:r>
          </a:p>
        </p:txBody>
      </p:sp>
      <p:pic>
        <p:nvPicPr>
          <p:cNvPr id="1026" name="Picture 2" descr="Обложка книги ОХРАНА ТРУДА  Н. Н. Карнаух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036" y="-99392"/>
            <a:ext cx="2687116" cy="36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бложка книги ОХРАНА ТРУДА И ТЕХНИКА БЕЗОПАСНОСТИ  Г. И. Беляков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036" y="3235127"/>
            <a:ext cx="2687116" cy="371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31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0221" y="406400"/>
            <a:ext cx="666627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Родионова О. М.  Охрана труда : учебник для СПО / О. М. Родионова, Д. А. Семенов.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138 </a:t>
            </a:r>
            <a:r>
              <a:rPr lang="ru-RU" sz="1200" b="1" dirty="0"/>
              <a:t>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представляет широкий спектр биологических, социальных, медицинских и других аспектов жизнедеятельности современного человека, представленных с учетом экологических факторов. Охрана труда представлена как динамично развивающаяся современная научная дисциплина. В учебнике рассматриваются нормативные основы охраны труда с учетом вновь принятых законодательных актов, излагаются основные методы оценки условий труда на рабочих местах, как применяющиеся в настоящее время, так и находящиеся в разработке, что может представлять интерес для студентов, собирающихся посвятить охране труда свою предстоящую трудовую деятельность.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38400" y="4114799"/>
            <a:ext cx="65980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Графкина М.В. Охрана труда : учебное пособие / М.В. Графкина. — 2-е изд., перераб. и доп. — Москва: ФОРУМ : ИНФРА-М, 2022. — 212 с. 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содержит сведения о правовых, нормативных, организационных, технических основах охраны труда; об идентификации опасных и вредных факторов; о воздействии различных негативных факторов на здоровье человека. Раскрыты методы и средства защиты человека от воздействия вредных и опасных производственных факторов. </a:t>
            </a:r>
          </a:p>
        </p:txBody>
      </p:sp>
      <p:pic>
        <p:nvPicPr>
          <p:cNvPr id="5" name="Picture 4" descr="https://znanium.com/cover/1790/17904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73015"/>
            <a:ext cx="2214646" cy="3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Обложка книги ОХРАНА ТРУДА  О. М. Родионова,  Д. А. Семенов,  Е. В. Аникина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686" y="-110605"/>
            <a:ext cx="2817168" cy="368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631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8996" y="2582071"/>
            <a:ext cx="66061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Попов Ю.П. Охрана труда : учебное пособие /Ю.П. Попов, В.В. Колтунов.—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225</a:t>
            </a:r>
            <a:r>
              <a:rPr lang="ru-RU" sz="1200" b="1" dirty="0"/>
              <a:t>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Приведены правовые, организационные и технические вопросы охраны труда на промышленных производствах. Основное внимание уделено особенностям обеспечения безопасных условий труда на рабочем месте (безопасности оборудования рабочего места, обеспечению гигиенических и санитарных норм технологического производства и общезаводских систем, методам и средствам коллективной и индивидуальной защиты персонала, пожарной безопасности). Построено исходя из системы государственных нормативных актов и технических правил.</a:t>
            </a:r>
          </a:p>
        </p:txBody>
      </p:sp>
      <p:pic>
        <p:nvPicPr>
          <p:cNvPr id="3" name="Picture 2" descr="Охрана тру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2" y="1988840"/>
            <a:ext cx="23042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00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0" y="2311400"/>
            <a:ext cx="7444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ОП.04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БОТАНИКА </a:t>
            </a:r>
            <a:r>
              <a:rPr lang="ru-RU" sz="3200" b="1" dirty="0"/>
              <a:t>С ОСНОВАМИ ФИЗИОЛОГИИ РАСТЕНИЙ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05821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6500" y="787400"/>
            <a:ext cx="65599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Имескенова Э. Г. Ботаника с основами физиологии растений : учебное пособие для СПО / Э. Г. Имескенова, М. В. Казаков, В. Ю. Татарникова. — Санкт-Петербург : Лань, </a:t>
            </a:r>
            <a:r>
              <a:rPr lang="ru-RU" sz="1200" b="1" dirty="0" smtClean="0"/>
              <a:t>2023. </a:t>
            </a:r>
            <a:r>
              <a:rPr lang="ru-RU" sz="1200" b="1" dirty="0"/>
              <a:t>— 196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по ботанике с основами физиологии растений предназначено для студентов, обучающихся по программам среднего профессионального образования специальностей «Агрономия», «Лесное и лесопарковое хозяйство» и «Садово-парковое и ландшафтное строительство». Он поможет студентам при выполнении лабораторных и практических работ, а также предназначен для самостоятельной работы и самоконтроля знаний.</a:t>
            </a:r>
          </a:p>
        </p:txBody>
      </p:sp>
      <p:pic>
        <p:nvPicPr>
          <p:cNvPr id="3" name="Picture 2" descr="Имескенова Э. Г., Казаков М. В., Татарникова В. Ю. - Ботаника с основами физиологии расте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0" y="116632"/>
            <a:ext cx="22676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76500" y="3797299"/>
            <a:ext cx="65599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Хромова Т. М. Ботаника с основами физиологии растений / Т. М. Хромова. — 2-е изд., стер. — Санкт-Петербург : Лань, 2023. — 380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включает </a:t>
            </a:r>
            <a:r>
              <a:rPr lang="ru-RU" sz="1200" dirty="0" smtClean="0"/>
              <a:t>современные </a:t>
            </a:r>
            <a:r>
              <a:rPr lang="ru-RU" sz="1200" dirty="0"/>
              <a:t>данные в области анатомии, морфологии и физиологии растений, систематики бактерий и растительноподобных организмов (грибов, водорослей, сосудистых растений). Соответствует современным требованиям Федерального государственного образовательного стандарта среднего профессионального образования и профессиональным квалификационным требованиям. </a:t>
            </a:r>
          </a:p>
        </p:txBody>
      </p:sp>
      <p:pic>
        <p:nvPicPr>
          <p:cNvPr id="3074" name="Picture 2" descr="Хромова Т. М. - Ботаника с основами физиологии растен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0" y="3429000"/>
            <a:ext cx="226766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609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5700" y="913259"/>
            <a:ext cx="663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Корягина Н. В. Ботаника : учебное пособие / Н.В. Корягина, Ю.В. Корягин. — Москва : ИНФРА-М, 2022. — 351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составлено в соответствии с программой курса «Ботаника» для сельскохозяйственных вузов. Представлены теоретические вопросы и практические задания по цитологии, гистологии, вегетативным и генеративным органам растений, систематике, а также основам экологии и географии растений.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5700" y="3316560"/>
            <a:ext cx="66107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Декоративное садоводство с основами ландшафтного проектирования : учебник / А. В. Исачкин, В. А. Крючкова, А. Г. Скакова ; под ред. А. В. Исачкина.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522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представлены сведения о жизненных формах, жизненном цикле, фенологическом развитии декоративных растений, способах их размножения, экологических факторах, влияющих на декоративные качества растений, направлениях использования декоративных растений в ландшафтном дизайне. Дана краткая характеристика наиболее распространенных в декоративном садоводстве родов растений. Приведена информация о технологических основах декоративного растениеводства: сведения о почвах и субстратах, используемых в открытом и защищенном грунте; удобрениях; водном режиме; принципах чередования культур; способах защиты растений от стрессов; биологически активных веществах, применяемых в декоративном растениеводстве; технологиях производства посадочного материала и технологиях выращивания декоративных растений в защищенном и открытом грунте. Отдельные главы посвящены газоноводству, флористике и основам ландшафтного проектирования. </a:t>
            </a:r>
          </a:p>
        </p:txBody>
      </p:sp>
      <p:pic>
        <p:nvPicPr>
          <p:cNvPr id="1026" name="Picture 2" descr="https://znanium.com/cover/1915/1915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2" y="3429000"/>
            <a:ext cx="21700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znanium.com/cover/2102/21026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8" y="116632"/>
            <a:ext cx="21510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302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673100"/>
            <a:ext cx="66247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Коровкин О. А. Ботаника : учебник / О. А. Коровкин.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434 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Содержит современные данные о внешнем и внутреннем строении растений, их жизнедеятельности, способах размножения, взаимоотношениях с окружающей средой, закономерностях распределения по поверхности планеты и хозяйственном значении. Сведения о систематике представлены в эволюционном аспекте и показывают значение растений в природе и жизни человека. Представлены материалы по географии растений, геоботанике, включая агрофитоценологию. Основное внимание уделено хозяйственно значимым растениям.</a:t>
            </a:r>
          </a:p>
        </p:txBody>
      </p:sp>
      <p:pic>
        <p:nvPicPr>
          <p:cNvPr id="5122" name="Picture 2" descr="Ботан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0" y="188640"/>
            <a:ext cx="22306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0300" y="4305300"/>
            <a:ext cx="6636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Жохова Е. В.  Ботаника : учебное пособие для СПО / Е. В. Жохова, Н. В. Скляревская. — 2-е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221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В курсе содержатся все необходимые сведения по дисциплине в лаконичной, конспективной форме. Представлены разделы ботаники, наиболее тесно связанные с фармакогнозией: морфология, систематика и анатомия растений, а также элементы географии, экологии и геоботаники.</a:t>
            </a:r>
          </a:p>
        </p:txBody>
      </p:sp>
      <p:pic>
        <p:nvPicPr>
          <p:cNvPr id="5124" name="Picture 4" descr="Обложка книги БОТАНИКА Жохова Е. В., Скляревская Н. В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12976"/>
            <a:ext cx="2736304" cy="3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32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8192" y="486888"/>
            <a:ext cx="65783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Грибов В.Д.  Экономика организации (предприятия) : учебник / В.Д. Грибов, В.П. Грузинов, В.А. Кузьменко.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407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основные вопросы, связанные с деятельностью организации в условиях рыночных отношений. Рассмотрены механизм функционирования и организационно-правовые формы предприятий, вопросы организации производственного процесса, пути повышения качества продукции, роль </a:t>
            </a:r>
            <a:r>
              <a:rPr lang="ru-RU" sz="1200" dirty="0" smtClean="0"/>
              <a:t>основного </a:t>
            </a:r>
            <a:r>
              <a:rPr lang="ru-RU" sz="1200" dirty="0"/>
              <a:t>и оборотного капитала. Освещены вопросы логистики, ценообразования, оплаты труда и управления финансами. Дан анализ экономических показателей в оценке эффективности работы предприятия. Уделено внимание принципам внешнеэкономической деятельности. Приведены вопросы для самопроверки и задания для самостоятельных расчетов.</a:t>
            </a:r>
          </a:p>
        </p:txBody>
      </p:sp>
      <p:pic>
        <p:nvPicPr>
          <p:cNvPr id="4" name="Picture 2" descr="Экономика организации (предприяти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0" y="158140"/>
            <a:ext cx="2263120" cy="305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Экономика организации (предприятия).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0" y="3645024"/>
            <a:ext cx="229377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4600" y="4178300"/>
            <a:ext cx="6521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Грибов В. Д.  Экономика организации (предприятия). Практикум : учебное пособие / В. Д. Грибов. — Москва : КноРус, 2022. — 196 с.  — (Среднее профессиональное образование).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 Содержит вопросы для обсуждения на семинарах, задания и задачи по важнейшим темам дисциплины «Экономика организации (предприятия)», тесты для оценки полученных знаний и контрольные вопросы по каждой теме. Позволит углубить освоение каждой темы курса, проверить уровень полученных студентами теоретических знаний, привлечь внимание студентов к важнейшим аспектам каждой темы дисциплины.</a:t>
            </a:r>
          </a:p>
        </p:txBody>
      </p:sp>
    </p:spTree>
    <p:extLst>
      <p:ext uri="{BB962C8B-B14F-4D97-AF65-F5344CB8AC3E}">
        <p14:creationId xmlns:p14="http://schemas.microsoft.com/office/powerpoint/2010/main" val="4624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1100" y="2168528"/>
            <a:ext cx="65853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Панфилова О. Ф.  Физиология растений с основами микробиологии : учебник и практикум для СПО / О. Ф. Панфилова, Н. В. Пильщикова. — 2-е изд., испр.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183 </a:t>
            </a:r>
            <a:r>
              <a:rPr lang="ru-RU" sz="1200" b="1" dirty="0"/>
              <a:t>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представлены основные функции растительного организма, их значение для формирования урожая сельскохозяйственных культур. Показаны взаимоотношения микроорганизмов и растений, использование микроорганизмов в биотехнологиях. Изучение дисциплины направлено на повышение эффективности сельского и лесного хозяйств, охрану окружающей среды. Содержание полностью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 </a:t>
            </a:r>
          </a:p>
        </p:txBody>
      </p:sp>
      <p:pic>
        <p:nvPicPr>
          <p:cNvPr id="4098" name="Picture 2" descr="Обложка книги ФИЗИОЛОГИЯ РАСТЕНИЙ С ОСНОВАМИ МИКРОБИОЛОГИИ Панфилова О. Ф., Пильщикова Н. В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12776"/>
            <a:ext cx="281625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027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8400" y="2489200"/>
            <a:ext cx="700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ОП.05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ОСНОВЫ ПОЧВОВЕДЕНИЯ, ЗЕМЛЕДЕЛИЯ И АГРОХИМИИ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41698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77800"/>
            <a:ext cx="6598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Глухих М. А. Основы почвоведения, земледелия и агрохимии : учебное пособие для </a:t>
            </a:r>
            <a:r>
              <a:rPr lang="ru-RU" sz="1200" b="1" dirty="0" smtClean="0"/>
              <a:t>СПО </a:t>
            </a:r>
            <a:r>
              <a:rPr lang="ru-RU" sz="1200" b="1" dirty="0"/>
              <a:t>/ М. А. Глухих. — Санкт-Петербург : Лань, </a:t>
            </a:r>
            <a:r>
              <a:rPr lang="ru-RU" sz="1200" b="1" dirty="0" smtClean="0"/>
              <a:t>2023. </a:t>
            </a:r>
            <a:r>
              <a:rPr lang="ru-RU" sz="1200" b="1" dirty="0"/>
              <a:t>— 128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В учебном пособии </a:t>
            </a:r>
            <a:r>
              <a:rPr lang="ru-RU" sz="1200" dirty="0"/>
              <a:t>в основах почвоведения даны представления о почве, ее составе, классификации и свойствах, плодородии и деградации, факторах почвообразования. В основах агрохимии изложены научные основы питания растений, мелиорации почв, даны краткая характеристика минеральных и органических удобрений, микроэлементов, их роль и значение. Даны агроэкологическая оценка сельскохозяйственных культур, условий их возделывания и регулирования; структуры почвенного покрова. Показаны необходимость севооборотов, принципы размещения в них сельскохозяйственных культур и паров; приемы обработки почвы и оценка их качества, функции механических обработок; способы защиты растений от сорняков, болезней и вредителей; роль удобрений в формировании систем земледелия и их экологизации; разработка технологий возделывания сельскохозяйственных культур; экономическая оценка систем, технологий и приемов выращивания растений.</a:t>
            </a:r>
          </a:p>
        </p:txBody>
      </p:sp>
      <p:pic>
        <p:nvPicPr>
          <p:cNvPr id="6146" name="Picture 2" descr="Глухих М. А. - Основы почвоведения, земледелия и агрохим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5" y="177800"/>
            <a:ext cx="2256185" cy="325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8400" y="4203700"/>
            <a:ext cx="65260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Курбанов С. А.  Земледелие : учебное пособие для СПО / С. А. Курбанов. — 3-е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274 с. — (Профессиональное образование</a:t>
            </a:r>
            <a:r>
              <a:rPr lang="ru-RU" sz="1200" b="1" dirty="0" smtClean="0"/>
              <a:t>).</a:t>
            </a:r>
            <a:endParaRPr lang="en-US" sz="1200" b="1" dirty="0" smtClean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В курсе изложены теоретические и практические основы современного земледелия, почвоведения, мелиорации и агрохимии. Рассмотрены основные приемы экологизации и биологизации вышеуказанных наук при использовании почв, построении севооборотов, обработке почвы, применении мелиораций и удобрений. Даны основы агроландшафтных систем земледелия.</a:t>
            </a:r>
            <a:r>
              <a:rPr lang="ru-RU" dirty="0"/>
              <a:t> </a:t>
            </a:r>
          </a:p>
        </p:txBody>
      </p:sp>
      <p:pic>
        <p:nvPicPr>
          <p:cNvPr id="1026" name="Picture 2" descr="Обложка книги ЗЕМЛЕДЕЛИЕ Курбанов С. А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2555776" cy="36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22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381000"/>
            <a:ext cx="6602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Иванова Т. Г. География почв с основами почвоведения :  учебное пособие для СПО / Т. Г. Иванова, И. С. Синицын. –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- 250 с. — (Профессиональное образование</a:t>
            </a:r>
            <a:r>
              <a:rPr lang="ru-RU" sz="1200" b="1" dirty="0" smtClean="0"/>
              <a:t>).</a:t>
            </a:r>
            <a:endParaRPr lang="en-US" sz="1200" b="1" dirty="0" smtClean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В курсе изложены теоретические основы ключевой в системе подготовки географов дисциплины, имеющей интегрированный характер. В свете современных представлений о почве как особом природном теле раскрываются подходы к определению понятия «почва», характеризуются факторы, этапы и процессы почвообразования, свойства почв, современные взгляды на классификацию, систематику и номенклатуру почв. Отражены особенности формирования и структуры почвенного покрова в целом и по отдельным регионам. Курс выстроено в свете идей экологизации: раскрывает экологические функции почв в биосфере, описывает экологические проблемы, присущие почвенному покрову, и мероприятия по их преодолению.</a:t>
            </a:r>
          </a:p>
        </p:txBody>
      </p:sp>
      <p:pic>
        <p:nvPicPr>
          <p:cNvPr id="2050" name="Picture 2" descr="Обложка книги ГЕОГРАФИЯ ПОЧВ С ОСНОВАМИ ПОЧВОВЕДЕНИЯ Иванова Т. Г., Синицын И. С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620"/>
            <a:ext cx="2664296" cy="37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3000" y="4089400"/>
            <a:ext cx="6551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Земледелие : учебное пособие / А. И. Беленков, Ю. Н. Плескачев, В. А. Николаеви [др.]. — Москва : ИНФРА-М, </a:t>
            </a:r>
            <a:r>
              <a:rPr lang="ru-RU" sz="1200" b="1" dirty="0" smtClean="0"/>
              <a:t>2022. </a:t>
            </a:r>
            <a:r>
              <a:rPr lang="ru-RU" sz="1200" b="1" dirty="0"/>
              <a:t>— 237 с. — (Среднее профессиональное образование</a:t>
            </a:r>
            <a:r>
              <a:rPr lang="ru-RU" sz="1200" b="1" dirty="0" smtClean="0"/>
              <a:t>).</a:t>
            </a:r>
            <a:endParaRPr lang="en-US" sz="1200" b="1" dirty="0" smtClean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Учебное пособие «Земледелие» содержит теоретические и практические основы дисциплины, в нем представлены описание и характеристика научных основ земледелия, сорняков и мер борьбы с ними, системы севооборотов, обработки почвы, защиты почв от водной эрозии и дефляции, современных систем земледелия, приводятся промежуточные тесты и задания. Раскрываются сущность и механизмы формирования и функционирования земледелия как агрономической дисциплины и отрасли современного сельскохозяйственного производства.</a:t>
            </a:r>
          </a:p>
        </p:txBody>
      </p:sp>
      <p:pic>
        <p:nvPicPr>
          <p:cNvPr id="2052" name="Picture 4" descr="https://znanium.com/cover/1869/18691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573016"/>
            <a:ext cx="2257425" cy="316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846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892300"/>
            <a:ext cx="65260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Кидин В. В. Агрохимия : учебное пособие / В. В. Кидин. – Москва : НИЦ ИНФРА-М, 2021. - 351 с. — (Среднее профессиональное образование</a:t>
            </a:r>
            <a:r>
              <a:rPr lang="ru-RU" sz="1200" b="1" dirty="0" smtClean="0"/>
              <a:t>).</a:t>
            </a:r>
            <a:endParaRPr lang="en-US" sz="1200" b="1" dirty="0" smtClean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В учебном пособии изложены основы питания растений, указаны состав и свойства почв, обоснованы пути повышения почвенного плодородия, приведены характеристика видов поглотительной способности почв, их значение при применении органических, минеральных удобрений и мелиорантов. В книге показаны достижения агрохимии по применению удобрений в различных почвенно-климатических условиях, рассмотрено влияние удобрений на урожайность и качество основных сельскохозяйственных культур в различных зонах страны, описаны биологические, химические и физико-химические процессы трансформации элементов питания комплексных удобрений в почве и способы их целенаправленного регулирования, рассмотрены основные приемы повышения доступности питательных веществ растениям и эффективности применения удобрений. </a:t>
            </a:r>
            <a:endParaRPr lang="en-US" sz="1200" dirty="0" smtClean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3074" name="Picture 2" descr="https://znanium.com/cover/1147/1147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0" y="1628800"/>
            <a:ext cx="22341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29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600" y="2476501"/>
            <a:ext cx="7452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ОП.06  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ОСНОВЫ </a:t>
            </a:r>
            <a:r>
              <a:rPr lang="ru-RU" sz="3200" b="1" dirty="0"/>
              <a:t>САДОВО-ПАРКОВОГО ИСКУССТВА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88702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533400"/>
            <a:ext cx="64807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Гриц Н. В.  Основы ландшафтного дизайна : учебное пособие для СПО / Н. В. Гриц.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116 с. — (Профессиональное образование</a:t>
            </a:r>
            <a:r>
              <a:rPr lang="ru-RU" sz="1200" b="1" dirty="0" smtClean="0"/>
              <a:t>).</a:t>
            </a:r>
            <a:endParaRPr lang="en-US" sz="1200" b="1" dirty="0" smtClean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Курс включает основной материал для обучающихся по изучению теоретических аспектов ландшафтного дизайна, основных понятий садово-паркового искусства и строительства, основ формирования композиций из разных групп и видов растений, ландшафтного планирования и проектирования. Содержание курса структурировано на три модуля: общие положения ландшафтного дизайна; композиционные основы ландшафтного проектирования; составляющие элементы ландшафтных композиций, освоение которых реализуется посредством изучения лекционного материала и выполнения практических заданий. </a:t>
            </a:r>
          </a:p>
        </p:txBody>
      </p:sp>
      <p:pic>
        <p:nvPicPr>
          <p:cNvPr id="4098" name="Picture 2" descr="Обложка книги ОСНОВЫ ЛАНДШАФТНОГО ДИЗАЙНА Гриц Н. В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26" y="-243408"/>
            <a:ext cx="293262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936999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В.А. Ландшафтный дизайн : учебное пособие / В.А. Васильева.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319 </a:t>
            </a:r>
            <a:r>
              <a:rPr lang="ru-RU" sz="1200" b="1" dirty="0"/>
              <a:t>с. — (Среднее профессиональное образование</a:t>
            </a:r>
            <a:r>
              <a:rPr lang="ru-RU" sz="1200" b="1" dirty="0" smtClean="0"/>
              <a:t>).</a:t>
            </a:r>
            <a:endParaRPr lang="en-US" sz="1200" b="1" dirty="0" smtClean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Представлены теоретические основы ландшафтного дизайна, основные стилевые направления в садово-парковом и ландшафтном строительстве, а также описание видов деревьев, кустарников, лиан. Раскрыты композиционные вопросы формирования садово-парковых объектов, основные законы и приемы, используемые в ландшафтном дизайне. Даны учетные нормы, общее представление о дренажной системе, проектировании цветников, каменистых садов, водоемов, газонов. Приведены практические задания, способствующие приобретению практических навыков, контрольные вопросы по отдельным темам и разделам.</a:t>
            </a:r>
          </a:p>
        </p:txBody>
      </p:sp>
      <p:pic>
        <p:nvPicPr>
          <p:cNvPr id="4100" name="Picture 4" descr="Ландшафтный диз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555752"/>
            <a:ext cx="2209800" cy="315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269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znanium.com/cover/1318/13186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8" y="1997596"/>
            <a:ext cx="2284288" cy="32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3800" y="2425700"/>
            <a:ext cx="6572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Потаев Г. А. Искусство ландшафтной архитектуры и дизайна : учебное пособие / Г.А. Потаев. — Москва : ИНФРА-М, 2022. — 429 с., [34] с. цв. ил.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приведены методические положения и даны практические рекомендации по формированию и развитию озелененных территорий городов, пригородных зон, систем городского и сельского расселения; по архитектурно-ландшафтной организации открытых пространств общественных, жилых, производственных, городских и загородных ландшафтно-рекреационных территорий. Рассмотрены методические подходы, принципы и методы проектирования объектов ландшафтной архитектуры и дизайна; современные художественные средства, закономерности и приемы архитектурно-ландшафтной композиции. </a:t>
            </a:r>
          </a:p>
        </p:txBody>
      </p:sp>
    </p:spTree>
    <p:extLst>
      <p:ext uri="{BB962C8B-B14F-4D97-AF65-F5344CB8AC3E}">
        <p14:creationId xmlns:p14="http://schemas.microsoft.com/office/powerpoint/2010/main" val="2519388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7900" y="2159001"/>
            <a:ext cx="71945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ОП.07  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ОЗЕЛЕНЕНИЕ </a:t>
            </a:r>
            <a:r>
              <a:rPr lang="ru-RU" sz="3200" b="1" dirty="0"/>
              <a:t>НАСЕЛЕННЫХ МЕСТ С ОСНОВАМИ ГРАДОСТРОИТЕЛЬСТВА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39014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5700" y="292100"/>
            <a:ext cx="66107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Теодоронский В. С.  Строительство и содержание объектов ландшафтной архитектуры : учебник для СПО / В. С. Теодоронский, Е. Д. Сабо, В. А. Фролова ; под редакцией В. С. Теодоронского. — 4-е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397 с. — (Профессиональное образование</a:t>
            </a:r>
            <a:r>
              <a:rPr lang="ru-RU" sz="1200" b="1" dirty="0" smtClean="0"/>
              <a:t>).</a:t>
            </a:r>
            <a:endParaRPr lang="en-US" sz="1200" b="1" dirty="0" smtClean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В учебнике «Строительство и содержание объектов ландшафтной архитектуры» авторов В. С. Теодоронского, Е. Д. Сабо, В. А. Фроловой хорошо представлены основные современные методы анализа и проектирования ландшафтной архитектуры, особенно подробно рассмотрены строительство и содержание таких объектов и даны соответствующие описательные примеры, представлены методы расчета и статистические данные. На данный момент ряд нормативных данных (ГОСТы, СНиПы), приводимых в учебнике, имеют новую редакцию. Однако это существенно не влияет на процесс обучения созданию объектов ландшафтной архитектуры, и произошедшие изменения при необходимости могут быть учтены преподавателями.</a:t>
            </a:r>
          </a:p>
        </p:txBody>
      </p:sp>
      <p:pic>
        <p:nvPicPr>
          <p:cNvPr id="5122" name="Picture 2" descr="Обложка книги СТРОИТЕЛЬСТВО И СОДЕРЖАНИЕ ОБЪЕКТОВ ЛАНДШАФТНОЙ АРХИТЕКТУРЫ Теодоронский В. С., Сабо Е. Д., Фролова В. А. ; Под ред. Теодоронского В.С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" y="0"/>
            <a:ext cx="244549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4600" y="3949700"/>
            <a:ext cx="65218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Корягина Н. В.  Благоустройство и озеленение населенных мест : учебное пособие для СПО / Н. В. Корягина, А. Н. Поршакова.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164 с. — (Профессиональное образование</a:t>
            </a:r>
            <a:r>
              <a:rPr lang="ru-RU" sz="1200" b="1" dirty="0" smtClean="0"/>
              <a:t>)</a:t>
            </a:r>
            <a:r>
              <a:rPr lang="en-US" sz="1200" b="1" dirty="0" smtClean="0"/>
              <a:t>.</a:t>
            </a:r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Задача благоустройства городов сводится к созданию здоровых и благоприятных условий жизни населения. В решении этой задачи все большее значение приобретают внешнее благоустройство, оборудование открытых территорий, ландшафтный дизайн. Благоустройство городов включает ряд мероприятий по улучшению санитарно-гигиенических условий жилой застройки, транспортному и инженерному обслуживанию населения, искусственному освещению городских территорий и оснащению их необходимым оборудованием, оздоровлению городской среды при помощи озеленения, а также средствами санитарной очистки. </a:t>
            </a:r>
          </a:p>
        </p:txBody>
      </p:sp>
      <p:pic>
        <p:nvPicPr>
          <p:cNvPr id="5126" name="Picture 6" descr="Обложка книги БЛАГОУСТРОЙСТВО И ОЗЕЛЕНЕНИЕ НАСЕЛЕННЫХ МЕСТ Корягина Н. В., Поршакова А. Н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6" y="3429000"/>
            <a:ext cx="2498204" cy="355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8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717757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Коршунов В. В. Экономика организации : учебник и практикум для среднего профессионального образования / В. В. Коршунов. — 5-е изд., перераб.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347 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все стороны деятельности предприятия с момента выбора организационно-правовой формы, организации производства и управления, реализации продукции и формирования прибыли до анализа результатов деятельности и выбора направлений дальнейшего развития. После изложения теоретического материала в книге приведена практическая часть: задачи с решениями, задания для самостоятельной проработки. Таким образом проверяются и закрепляются знания учебного материала, вырабатываются навыки анализа конкретных ситуаций в деятельности субъекта хозяйствования, что позволяет принимать верные решения по выбору направлений дальнейшего развития деятельности предприятия.</a:t>
            </a:r>
            <a:endParaRPr lang="ru-RU" sz="12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Picture 2" descr="Обложка книги ЭКОНОМИКА ОРГАНИЗАЦИИ Коршунов В. В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6571"/>
            <a:ext cx="2458192" cy="365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5699" y="444500"/>
            <a:ext cx="65796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Барышникова Н. А.</a:t>
            </a:r>
            <a:r>
              <a:rPr lang="ru-RU" sz="1200" b="1" i="1" dirty="0"/>
              <a:t> </a:t>
            </a:r>
            <a:r>
              <a:rPr lang="ru-RU" sz="1200" b="1" dirty="0"/>
              <a:t> Экономика организации : учебное пособие для СПО / Н. А. Барышникова, Т. А. Матеуш, М. Г. Миронов. — 3-е изд., перераб.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184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настоящем курсе изложены теоретические основы дисциплины «Экономика предприятия». Учебный материал четко систематизирован и структурирован, отражает как традиционные, так и современные подходы к изучению предмета, написан в доступной для понимания форме. Это хорошая база для изучения курса и подготовки к текущей и итоговой аттестации по дисциплине.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</a:t>
            </a:r>
          </a:p>
        </p:txBody>
      </p:sp>
      <p:pic>
        <p:nvPicPr>
          <p:cNvPr id="5" name="Picture 2" descr="Обложка книги ЭКОНОМИКА ОРГАНИЗАЦИИ Барышникова Н. А., Матеуш Т. А., Миронов М. Г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80" y="-99392"/>
            <a:ext cx="2474816" cy="360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691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06400"/>
            <a:ext cx="66247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Фатиев М. М. Строительство городских объектов озеленения : учебник / М.М. Фатиев. — </a:t>
            </a:r>
            <a:r>
              <a:rPr lang="ru-RU" sz="1200" b="1" dirty="0" smtClean="0"/>
              <a:t>Москва </a:t>
            </a:r>
            <a:r>
              <a:rPr lang="ru-RU" sz="1200" b="1" dirty="0"/>
              <a:t>: ФОРУМ : ИНФРА-М, 2022. — </a:t>
            </a:r>
            <a:r>
              <a:rPr lang="ru-RU" sz="1200" b="1" dirty="0" smtClean="0"/>
              <a:t>205 </a:t>
            </a:r>
            <a:r>
              <a:rPr lang="ru-RU" sz="1200" b="1" dirty="0"/>
              <a:t>с., [16] с. цв. ил. — (Среднее профессиональное образование). </a:t>
            </a:r>
            <a:endParaRPr lang="en-US" sz="1200" b="1" dirty="0" smtClean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Рассмотрены вопросы строительства городских объектов благоустройства и озеленения, связанные с подготовительными работами на территории, строительством дорог, площадок, сооружений и их содержанием, посадкой деревьев и кустарников и содержанием насаждений, устройством газонов различными способами. Изложены технологические аспекты орошения насаждений, осушения территорий объектов городского озеленения, подготовки почвогрунтов для создания насаждений. Приводятся нормативные материалы по организации производства работ при благоустройстве и содержании объектов городского озеленения.</a:t>
            </a:r>
          </a:p>
        </p:txBody>
      </p:sp>
      <p:pic>
        <p:nvPicPr>
          <p:cNvPr id="6146" name="Picture 2" descr="https://znanium.com/cover/1845/1845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4" y="188640"/>
            <a:ext cx="22322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6500" y="3924299"/>
            <a:ext cx="65599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Потаев Г. А. Ландшафтная архитектура и дизайн : учебное пособие / Г. А. Потаев. — Москва : ФОРУМ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368 с. — (Среднее профессиональное образование</a:t>
            </a:r>
            <a:r>
              <a:rPr lang="ru-RU" sz="1200" b="1" dirty="0" smtClean="0"/>
              <a:t>).</a:t>
            </a:r>
            <a:endParaRPr lang="en-US" sz="1200" b="1" dirty="0" smtClean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В учебном пособии приведены методические положения и даны практические рекомендации по формированию и развитию озелененных территорий городов, пригородных зон, систем городского и сельского расселения; по архитектурно-ландшафтной организации открытых пространств общественных центров, жилых, производственных, городских и загородных ландшафтно-рекреационных территорий. Рассмотрены методические подходы, принципы и методы проектирования объектов ландшафтной архитектуры и дизайна; современные художественные средства, закономерности и приемы архитектурно-ландшафтной композиции.</a:t>
            </a:r>
          </a:p>
        </p:txBody>
      </p:sp>
      <p:pic>
        <p:nvPicPr>
          <p:cNvPr id="6148" name="Picture 4" descr="https://znanium.com/cover/1855/1855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8" y="3645024"/>
            <a:ext cx="2245221" cy="30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70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3800" y="1790700"/>
            <a:ext cx="65006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Теодоронский В. С.  Строительство и содержание объектов ландшафтной архитектуры : учебник для СПО / В. С. Теодоронский, Е. Д. Сабо, В. А. Фролова ; под редакцией В. С. Теодоронского. — 4-е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397 с. — (Профессиональное образование</a:t>
            </a:r>
            <a:r>
              <a:rPr lang="ru-RU" sz="1200" b="1" dirty="0" smtClean="0"/>
              <a:t>).</a:t>
            </a:r>
            <a:endParaRPr lang="en-US" sz="1200" b="1" dirty="0" smtClean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В учебнике «Строительство и содержание объектов ландшафтной архитектуры» авторов В. С. Теодоронского, Е. Д. Сабо, В. А. Фроловой хорошо представлены основные современные методы анализа и проектирования ландшафтной архитектуры, особенно подробно рассмотрены строительство и содержание таких объектов и даны соответствующие описательные примеры, представлены методы расчета и статистические данные. На данный момент ряд нормативных данных (ГОСТы, СНиПы), приводимых в учебнике, имеют новую редакцию. Однако это существенно не влияет на процесс обучения созданию объектов ландшафтной архитектуры, и произошедшие изменения при необходимости могут быть учтены преподавателями. 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7170" name="Picture 2" descr="Обложка книги СТРОИТЕЛЬСТВО И СОДЕРЖАНИЕ ОБЪЕКТОВ ЛАНДШАФТНОЙ АРХИТЕКТУРЫ Теодоронский В. С., Сабо Е. Д., Фролова В. А. ; Под ред. Теодоронского В.С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484784"/>
            <a:ext cx="2464718" cy="37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20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700" y="2133600"/>
            <a:ext cx="699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ОП.08  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ЦВЕТОЧНО-ДЕКОРАТИВНЫЕ </a:t>
            </a:r>
            <a:r>
              <a:rPr lang="ru-RU" sz="3200" b="1" dirty="0"/>
              <a:t>РАСТЕНИЯ И ДЕНДРОЛОГИЯ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54143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8700" y="152400"/>
            <a:ext cx="67377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Абаимов В. Ф.  Дендрология : учебник и практикум для СПО / В. Ф. Абаимов. — 3-е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474 с. — (Профессиональное образование</a:t>
            </a:r>
            <a:r>
              <a:rPr lang="ru-RU" sz="1200" b="1" dirty="0" smtClean="0"/>
              <a:t>).</a:t>
            </a:r>
            <a:endParaRPr lang="en-US" sz="1200" b="1" dirty="0" smtClean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В учебнике и практикуме доступной для понимания форме изложены основные дидактические единицы дисциплины. Кроме традиционных разделов дендрологии, в издании освещены такие важнейшие темы, как морфология и анатомия древесных растений с их спецификой. Рассмотрены вопросы, связанные с экологическими свойствами древесных пород, систематика и таксономия, как на уровне систематических единиц, так и на внутривидовом уровне. Дана подробная характеристика более трехсот видов и их форм, лесообразователей, второстепенных, подлесочных и других групп древесных, кустарниковых, лианных, полудревесных растений, образующих естественные насаждения страны и значительного числа интродуцентов, широко используемых в зеленом строительстве городов и поселений различных регионов России. Книга также содержит обширный лабораторный практикум, складывающийся из двух частей. Первая посвящена видам отдела Сосновых, вторая — Магнолиецветным. </a:t>
            </a:r>
          </a:p>
        </p:txBody>
      </p:sp>
      <p:pic>
        <p:nvPicPr>
          <p:cNvPr id="8194" name="Picture 2" descr="Обложка книги ДЕНДРОЛОГИЯ Абаимов В. Ф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68" y="-93196"/>
            <a:ext cx="2664296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8700" y="3898900"/>
            <a:ext cx="67377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В. А.  Ландшафтный дизайн малого сада : учебное пособие для СПО / В. А. Васильева, А. И. Головня, Н. Н. Лазарев. — 2-е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184 с. — (Профессиональное образование</a:t>
            </a:r>
            <a:r>
              <a:rPr lang="ru-RU" sz="1200" b="1" dirty="0" smtClean="0"/>
              <a:t>).</a:t>
            </a:r>
            <a:endParaRPr lang="en-US" sz="1200" b="1" dirty="0" smtClean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Данная книга расскажет о некоторых законах, приемах и хитростях ландшафтного дизайна. Она поможет разобраться в базовых законах и наиболее распространенных стилях ландшафтного дизайна. В книге рассказано об основных приемах организации ландшафтной территории, способах подбора растений и организации водоемов, альпинариев, рокариев, альпийских горок. Приводится подробная характеристика, методики ухода и выращивания газонных, цветочно-декоративных и древесно-кустарниковых растений. Затронуты вопросы ландшафтного проектирования. С помощью данной книги вы узнаете много полезной информации о секретах ландшафтного дизайна малого сада, а интересные задания помогут закрепить приобретенные знания на практике.</a:t>
            </a:r>
          </a:p>
        </p:txBody>
      </p:sp>
      <p:pic>
        <p:nvPicPr>
          <p:cNvPr id="8196" name="Picture 4" descr="Обложка книги ЛАНДШАФТНЫЙ ДИЗАЙН МАЛОГО САДА Васильева В. А., Головня А. И., Лазарев Н. Н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390" y="3364458"/>
            <a:ext cx="2674540" cy="36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596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5700" y="495300"/>
            <a:ext cx="66107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Фатиев М. М. Строительство городских объектов озеленения : учебник / М.М. Фатиев. — </a:t>
            </a:r>
            <a:r>
              <a:rPr lang="ru-RU" sz="1200" b="1" dirty="0" smtClean="0"/>
              <a:t>Москва </a:t>
            </a:r>
            <a:r>
              <a:rPr lang="ru-RU" sz="1200" b="1" dirty="0"/>
              <a:t>: ФОРУМ : ИНФРА-М, 2022. — </a:t>
            </a:r>
            <a:r>
              <a:rPr lang="ru-RU" sz="1200" b="1" dirty="0" smtClean="0"/>
              <a:t>205 </a:t>
            </a:r>
            <a:r>
              <a:rPr lang="ru-RU" sz="1200" b="1" dirty="0"/>
              <a:t>с., [16] с. цв. ил. — (Среднее профессиональное образование</a:t>
            </a:r>
            <a:r>
              <a:rPr lang="ru-RU" sz="1200" b="1" dirty="0" smtClean="0"/>
              <a:t>).</a:t>
            </a:r>
            <a:endParaRPr lang="en-US" sz="1200" b="1" dirty="0" smtClean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Рассмотрены вопросы строительства городских объектов благоустройства и озеленения, связанные с подготовительными работами на территории, строительством дорог, площадок, сооружений и их содержанием, посадкой деревьев и кустарников и содержанием насаждений, устройством газонов различными способами. Изложены технологические аспекты орошения насаждений, осушения территорий объектов городского озеленения, подготовки почвогрунтов для создания насаждений. Приводятся нормативные материалы по организации производства работ при благоустройстве и содержании объектов городского озеленения.</a:t>
            </a:r>
          </a:p>
        </p:txBody>
      </p:sp>
      <p:pic>
        <p:nvPicPr>
          <p:cNvPr id="9218" name="Picture 2" descr="https://znanium.com/cover/1845/1845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2" y="116632"/>
            <a:ext cx="223224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4600" y="3289300"/>
            <a:ext cx="6521896" cy="3651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Декоративное садоводство с основами ландшафтного проектирования : учебник / А. В. Исачкин, В. А. Крючкова, А. Г. Скакова ; под ред. А. В. Исачкина.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522 с. — (Среднее профессиональное образование). </a:t>
            </a:r>
            <a:endParaRPr lang="en-US" sz="1200" b="1" dirty="0" smtClean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В учебнике представлены сведения о жизненных формах, жизненном цикле, фенологическом развитии декоративных растений, способах их размножения, экологических факторах, влияющих на декоративные качества растений, направлениях использования декоративных растений в ландшафтном дизайне. Дана краткая характеристика наиболее распространенных в декоративном садоводстве родов растений. Приведена информация о технологических основах декоративного растениеводства: сведения о почвах и субстратах, используемых в открытом и защищенном грунте; удобрениях; водном режиме; принципах чередования культур; способах защиты растений от стрессов; биологически активных веществах, применяемых в декоративном растениеводстве; технологиях производства посадочного материала и технологиях выращивания декоративных растений в защищенном и открытом грунте. Отдельные главы посвящены газоноводству, флористике и основам ландшафтного проектирования. </a:t>
            </a:r>
          </a:p>
        </p:txBody>
      </p:sp>
      <p:pic>
        <p:nvPicPr>
          <p:cNvPr id="2050" name="Picture 2" descr="https://znanium.com/cover/1915/19154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2" y="3429000"/>
            <a:ext cx="223224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7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9200" y="584200"/>
            <a:ext cx="65508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В.А. Ландшафтный дизайн : учебное пособие / В.А. Васильева.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322 </a:t>
            </a:r>
            <a:r>
              <a:rPr lang="ru-RU" sz="1200" b="1" dirty="0"/>
              <a:t>с. — (Среднее профессиональное образование</a:t>
            </a:r>
            <a:r>
              <a:rPr lang="ru-RU" sz="1200" b="1" dirty="0" smtClean="0"/>
              <a:t>).</a:t>
            </a:r>
            <a:endParaRPr lang="en-US" sz="1200" b="1" dirty="0" smtClean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Представлены теоретические основы ландшафтного дизайна, основные стилевые направления в садово-парковом и ландшафтном строительстве, а также описание видов деревьев, кустарников, лиан. Раскрыты композиционные вопросы формирования садово-парковых объектов, основные законы и приемы, используемые в ландшафтном дизайне. Даны учетные нормы, общее представление о дренажной системе, проектировании цветников, каменистых садов, водоемов, газонов. Приведены практические задания, способствующие приобретению практических навыков, контрольные вопросы по отдельным темам и разделам.</a:t>
            </a:r>
          </a:p>
        </p:txBody>
      </p:sp>
      <p:pic>
        <p:nvPicPr>
          <p:cNvPr id="10242" name="Picture 2" descr="Ландшафтный диз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5" y="125140"/>
            <a:ext cx="23042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Обложка книги ДЕНДРОЛОГИЯ Громадин А. В., Матюхин Д. Л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45" y="3274888"/>
            <a:ext cx="2559310" cy="36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6500" y="3797300"/>
            <a:ext cx="65635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Громадин А. В.  Дендрология : учебник для СПО / А. В. Громадин, Д. Л. Матюхин. — 3-е изд., перераб. и доп. — Москва : Издательство Юрайт, 2023. — 342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описаны жизненные формы древесных растений; даны понятия об ареалах; основы экологии древесных растений, фенологии, интродукции и акклиматизации растений; основы декоративной дендрологии; даны характеристики классов, подклассов, семейств, родов, видов и декоративных форм древесно-кустарниковых растений. Книга снабжена рисунками и картами ареалов распространения родов и видов, основных лесообразующих древесно-кустарниковых пород.</a:t>
            </a:r>
          </a:p>
        </p:txBody>
      </p:sp>
    </p:spTree>
    <p:extLst>
      <p:ext uri="{BB962C8B-B14F-4D97-AF65-F5344CB8AC3E}">
        <p14:creationId xmlns:p14="http://schemas.microsoft.com/office/powerpoint/2010/main" val="4084977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Максименко А. П. - Декоративные и полезные растения в ландшафтном дизай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23224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5400" y="1015132"/>
            <a:ext cx="6471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Максименко А. П. Декоративные и полезные растения в ландшафтном дизайне / А. П. Максименко. — 2-е изд., стер. — Санкт-Петербург : Лань, 2023. — 124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подготовлено в соответствии с учебным планом и программой по дисциплине «Частное ландшафтное проектирование». Приведен ассортимент декоративных и </a:t>
            </a:r>
            <a:r>
              <a:rPr lang="ru-RU" sz="1200" dirty="0" smtClean="0"/>
              <a:t>полезных </a:t>
            </a:r>
            <a:r>
              <a:rPr lang="ru-RU" sz="1200" dirty="0"/>
              <a:t>растений, наиболее устойчивых к произрастанию в условиях Краснодарского края. </a:t>
            </a:r>
          </a:p>
        </p:txBody>
      </p:sp>
      <p:pic>
        <p:nvPicPr>
          <p:cNvPr id="7172" name="Picture 4" descr="Максименко А. П. - Декоративный питомник.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45024"/>
            <a:ext cx="2256186" cy="312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7300" y="4267199"/>
            <a:ext cx="65091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Максименко А. П. Декоративный питомник. Практикум / А. П. Максименко. — 2-е изд., стер. — Санкт-Петербург : Лань, 2023. — 100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Пособие предназначено для проведения лабораторных и </a:t>
            </a:r>
            <a:r>
              <a:rPr lang="ru-RU" sz="1200" dirty="0" smtClean="0"/>
              <a:t>самостоятельных </a:t>
            </a:r>
            <a:r>
              <a:rPr lang="ru-RU" sz="1200" dirty="0"/>
              <a:t>занятий по изучению декоративного питомниководства: организации питомника, подбора ассортимента выращиваемых пород, расчета </a:t>
            </a:r>
            <a:r>
              <a:rPr lang="ru-RU" sz="1200" dirty="0" smtClean="0"/>
              <a:t>производственных </a:t>
            </a:r>
            <a:r>
              <a:rPr lang="ru-RU" sz="1200" dirty="0"/>
              <a:t>площадей, проектирования севооборотов, передовых способов подготовки семян к посеву и черенков к посадке. </a:t>
            </a:r>
          </a:p>
        </p:txBody>
      </p:sp>
    </p:spTree>
    <p:extLst>
      <p:ext uri="{BB962C8B-B14F-4D97-AF65-F5344CB8AC3E}">
        <p14:creationId xmlns:p14="http://schemas.microsoft.com/office/powerpoint/2010/main" val="664490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2222500"/>
            <a:ext cx="61450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Атрощенко Г. П. Плодовые деревья и кустарники для ландшафта : учебное пособие для СПО / Г. П. Атрощенко, Г. В. Щербакова, С. Ф. Логинова. — 2-е изд., стер. — Санкт-Петербург : Лань, 2023. — 288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рассмотрены основные декоративные качества плодовых деревьев и кустарников, отмечены критерии выбора их для использования в ландшафтном дизайне. Большое внимание уделено способам размножения и агротехнике декоративных плодовых культур. Приводится характеристика плодовых деревьев и кустарников для ландшафта Северо-Запада России.</a:t>
            </a:r>
          </a:p>
        </p:txBody>
      </p:sp>
      <p:pic>
        <p:nvPicPr>
          <p:cNvPr id="3074" name="Picture 2" descr="Атрощенко Г. П., Щербакова Г. В., Логинова С. Ф. - Плодовые деревья и кустарники для ландшаф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3042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867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500" y="2298700"/>
            <a:ext cx="6876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ОП.09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БЕЗОПАСНОСТЬ </a:t>
            </a:r>
            <a:r>
              <a:rPr lang="ru-RU" sz="3200" b="1" dirty="0"/>
              <a:t>ЖИЗНЕДЕЯТЕЛЬНОСТИ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41350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656" y="423081"/>
            <a:ext cx="654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Косолапова Н. В. Безопасность жизнедеятельности : учебник / Н.В. Косолапова, Н.А. Прокопенко.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192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особенности и негативные факторы среды обитания современного человека. Содержатся сведения о причинах возникновения чрезвычайных ситуаций различного происхождения, их последствиях и профилактике, о действующей в Российской Федерации системе защиты населения и территорий в условиях мирного и военного времени, о структуре, функционировании и традициях Вооруженных Сил Российской Федерации. Особое внимание уделено организации здорового образа жизни человека как важнейшего фактора физического и творческого долголетия. Подробно освещаются правила оказания первой медицинской помощи пострадавшим в условиях чрезвычайных ситуаций.</a:t>
            </a:r>
          </a:p>
        </p:txBody>
      </p:sp>
      <p:pic>
        <p:nvPicPr>
          <p:cNvPr id="3" name="Picture 2" descr="Безопасность жизнедеятель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9" y="188640"/>
            <a:ext cx="224993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Безопасность жизнедеятель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4" y="3573016"/>
            <a:ext cx="222651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51100" y="3721100"/>
            <a:ext cx="65133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Сапронов Ю.Г. Безопасность жизнедеятельности : учебник / Ю.Г. Сапронов. — 3-е изд., стер.- Москва : ИЦ Академия, 2019. — 336 с. 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создан в соответствии с требованиями Федерального государственного образовательного стандарта среднего профессионального образования и предназначен для изучения общепрофессиональной дисциплины «Безопасность жизнедеятельности». В полной мере книга может быть использована для реализации программ СПО по специальностям из списка ТОП-50.</a:t>
            </a:r>
            <a:br>
              <a:rPr lang="ru-RU" sz="1200" dirty="0"/>
            </a:br>
            <a:r>
              <a:rPr lang="ru-RU" sz="1200" dirty="0"/>
              <a:t>Изложены сведения о чрезвычайных ситуациях. Описаны мероприятия по защите населения и персонала предприятий от поражающих факторов, рассмотрены нормативно-правовая база, организация системы гражданской защиты, а также вопросы обеспечения устойчивости объектов экономики в условиях чрезвычайных ситуаций.</a:t>
            </a:r>
          </a:p>
        </p:txBody>
      </p:sp>
    </p:spTree>
    <p:extLst>
      <p:ext uri="{BB962C8B-B14F-4D97-AF65-F5344CB8AC3E}">
        <p14:creationId xmlns:p14="http://schemas.microsoft.com/office/powerpoint/2010/main" val="334603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2252" y="300789"/>
            <a:ext cx="6654244" cy="3143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Основы экономики организации : учебник и практикум для СПО / Л. А. Чалдаева [и др.] ; под редакцией Л. А. Чалдаевой, А. В. Шарковой. — 3-е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344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содержит подробно изложенный материал, который позволит получить целостное представление об устройстве экономики организации и ее роли в экономической системе страны. Изложение классических основ экономической теории сочетается с освещением актуальных проблем управления организацией: инновационно-инвестиционная, социально ответственная деятельность организации и др. Практикум, представленный как задачами с разбором решений, так и многочисленными заданиями для самостоятельного выполнения, позволит развить навыки, необходимые будущему управленцу. Структура курса, уровень и полнота представленного материала позволят не только успешно освоить учебную дисциплину «Экономика организации», но и преуспеть в реальной экономической деятельности.</a:t>
            </a:r>
          </a:p>
        </p:txBody>
      </p:sp>
      <p:pic>
        <p:nvPicPr>
          <p:cNvPr id="3" name="Picture 2" descr="Обложка книги ОСНОВЫ ЭКОНОМИКИ ОРГАНИЗАЦИИ Под ред. Чалдаевой Л. А., Шарковой А. В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1312"/>
            <a:ext cx="2664296" cy="368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4900" y="3606800"/>
            <a:ext cx="6661596" cy="3133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Основы экономики организации. Практикум : учебное пособие для СПО / Л. А. Чалдаева [и др.] ; под редакцией Л. А. Чалдаевой, А. В. Шарковой.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299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Перед вами Практикум, созданный в помощь для усвоения материала, изложенного в учебнике «Экономика организации» под редакцией профессора Л. А. Чалдаевой и профессора А. В. Шарковой. Оба издания подготовлены одним коллективом авторов. Каждая из 18 глав Практикума содержит введение с кратким изложением теоретического материала, задачи, тесты, практические задания с элементами исследовательского характера, открытые вопросы или вопросы для размышления, ситуационные задания. Особое внимание уделено кейсам и заданиям по работе со справочно-правовыми системами. После каждой главы приводится список нормативных документов и рекомендуемой литературы, позволяющий учащимся выполнить задания, закрепить теоретический материал и приобрести знания, навыки и опыт практического характера. В конце издания даны решения к задачам и ответы к тестам.</a:t>
            </a:r>
          </a:p>
        </p:txBody>
      </p:sp>
      <p:pic>
        <p:nvPicPr>
          <p:cNvPr id="5" name="Picture 4" descr="Обложка книги ОСНОВЫ ЭКОНОМИКИ ОРГАНИЗАЦИИ. ПРАКТИКУМ Под ред. Чалдаевой Л. А., Шарковой А. В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841" y="3366015"/>
            <a:ext cx="2667617" cy="370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396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5432" y="454414"/>
            <a:ext cx="65399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Микрюков В. Ю. Безопасность жизнедеятельности : учебник / В. Ю. Микрюков. — Москва : Кнорус, 2022. — </a:t>
            </a:r>
            <a:r>
              <a:rPr lang="ru-RU" sz="1200" b="1" dirty="0" smtClean="0"/>
              <a:t>333</a:t>
            </a:r>
            <a:r>
              <a:rPr lang="ru-RU" sz="1200" b="1" dirty="0"/>
              <a:t>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Состоит </a:t>
            </a:r>
            <a:r>
              <a:rPr lang="ru-RU" sz="1200" dirty="0"/>
              <a:t>из двух разделов: в первом содержатся сведения о единой государственной системе предупреждения и ликвидации чрезвычайных ситуаций в Российской Федерации, об организации гражданской обороны России, оружии массового поражения и защите от него, о защите при чрезвычайных ситуациях природного, техногенного, экологического и социального характера. Во втором разделе приведена информация о составе и организационной структуре Вооруженных Сил Российской Федерации, системе комплектования, управления и руководства ими, воинской обязанности и порядке прохождения военной службы, а также материал по уставам ВС РФ, огневой, строевой и медико-санитарной подготовке.</a:t>
            </a:r>
          </a:p>
        </p:txBody>
      </p:sp>
      <p:pic>
        <p:nvPicPr>
          <p:cNvPr id="3" name="Picture 4" descr="Безопасность жизнедеятель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8" y="188640"/>
            <a:ext cx="224993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5433" y="3756217"/>
            <a:ext cx="65399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Обеспечение безопасности при чрезвычайных ситуациях : учебник / В. А. Бондаренко, С. И. Евтушенко, В. А. Лепихова [и др.]. — 2-е изд. — Москва : РИОР : Инфра-М, </a:t>
            </a:r>
            <a:r>
              <a:rPr lang="ru-RU" sz="1200" b="1" dirty="0" smtClean="0"/>
              <a:t>2022. </a:t>
            </a:r>
            <a:r>
              <a:rPr lang="ru-RU" sz="1200" b="1" dirty="0"/>
              <a:t>— 224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Рассмотрены </a:t>
            </a:r>
            <a:r>
              <a:rPr lang="ru-RU" sz="1200" dirty="0"/>
              <a:t>основные положения и организация гражданской обороны, приведена структура Единой государственной системы предупреждения и ликвидации чрезвычайных ситуаций (РСЧС), вопросы зашиты и порядка действия населения при природных и техногенных чрезвычайных ситуациях (ЧС). Отдельные главы посвящены экологическим и социально-политическим ЧС, основам военной службы и обороны государства, общим сведениям о ранах, способах остановки кровотечения, а также порядку и правилам оказания первой помощи пострадавшим. В учебнике приведены тестовые вопросы по самоконтролю студентов, а задачи и примеры выполнения практических работ выделены авторским коллективом в отдельное издание «Безопасность жизнедеятельности. </a:t>
            </a:r>
          </a:p>
        </p:txBody>
      </p:sp>
      <p:pic>
        <p:nvPicPr>
          <p:cNvPr id="5" name="Picture 2" descr="https://znanium.com/cover/1846/1846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7" y="3573016"/>
            <a:ext cx="2200452" cy="30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071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88358" y="737292"/>
            <a:ext cx="65860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Безопасность жизнедеятельности : учебник и практикум для СПО / С. В. Абрамова [и др.] ; под общей редакцией В. П. Соломина.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399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издании рассматриваются причины и типы чрезвычайных ситуаций техногенного, природного и социального характера. Детально проанализированы последствия чрезвычайных ситуаций различного характера и возможные способы защиты от них. Кроме обширного теоретического материала по каждой теме предусмотрены вопросы для подготовки и повторения, ситуационные задачи и источники литературы, предлагаемые для более детального и глубокого изучения вопросов безопасности жизнедеятельности.</a:t>
            </a:r>
          </a:p>
        </p:txBody>
      </p:sp>
      <p:pic>
        <p:nvPicPr>
          <p:cNvPr id="6" name="Picture 2" descr="Обложка книги БЕЗОПАСНОСТЬ ЖИЗНЕДЕЯТЕЛЬНОСТИ Под общ. ред. Соломина В.П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351"/>
            <a:ext cx="2664296" cy="358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813" y="3308627"/>
            <a:ext cx="65901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Косолапова Н. В. Безопасность жизнедеятельности. Практикум : учебное пособие / Н. В. Косолапова, Н. А. Прокопенко.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155 </a:t>
            </a:r>
            <a:r>
              <a:rPr lang="ru-RU" sz="1200" b="1" dirty="0"/>
              <a:t>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Представлен комплекс заданий для выполнения практических работ по основным разделам дисциплины «Безопасность жизнедеятельности». Рассмотрены модели поведения в чрезвычайных ситуациях природного и техногенного характера. Большое внимание отводится освоению основных приемов применения первичных средств пожаротушения, изучению методов и средств дозиметрического контроля радиоактивного заражения и облучения, использованию средств индивидуальной защиты от поражающих факторов ЧС мирного и военного времени, освоению основных приемов оказания первой помощи при кровотечениях, изучению и освоению основных способов выполнения искусственного дыхания. 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для студентов с целью организации рационального питания и здорового образа жизни. </a:t>
            </a:r>
          </a:p>
        </p:txBody>
      </p:sp>
      <p:pic>
        <p:nvPicPr>
          <p:cNvPr id="8" name="Picture 2" descr="Безопасность жизнедеятельности.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2" y="3486148"/>
            <a:ext cx="2200452" cy="32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91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1186" y="396054"/>
            <a:ext cx="65133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Бондаренко В. А. Безопасность жизнедеятельности. Практикум : учебное пособие / В. А. Бондаренко, С. И. Евтушенко, В. А. Лепихова. – Москва : ИЦ РИОР, НИЦ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150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данном пособии приводятся примеры выполнения практических работ, а также методики расчетов последствий от стихийных бедствий и чрезвычайных ситуаций различного характера (геологического, гидрологического, метеорологического, техногенного и др.). В целях обеспечения методического единства с теоретической частью курса даны тестовые вопросы по самоконтролю.</a:t>
            </a:r>
            <a:endParaRPr lang="ru-RU" sz="1200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3" name="Picture 4" descr="https://znanium.com/cover/1869/1869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2" y="188640"/>
            <a:ext cx="223562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1186" y="3534770"/>
            <a:ext cx="65133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Резчиков Е. А.</a:t>
            </a:r>
            <a:r>
              <a:rPr lang="ru-RU" sz="1200" b="1" i="1" dirty="0"/>
              <a:t> </a:t>
            </a:r>
            <a:r>
              <a:rPr lang="ru-RU" sz="1200" b="1" dirty="0"/>
              <a:t> Безопасность жизнедеятельности : учебник для СПО / Е. А. Резчиков, А. В. Рязанцева. — 2-е изд., перераб.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639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Данный курс посвящен вопросам, связанным с обеспечением безопасного и комфортного взаимодействия человека со средой обитания, безопасностью системы «человек — машина», созданием оптимальной производственной среды и защитой населения в чрезвычайных ситуациях. В основе структуры курса лежат аксиома «жизнедеятельность человека всегда потенциально опасна» и необходимость сведения этой опасности к минимуму. При реализации этого подхода рассмотрены опасности для здоровья и жизни человека, особенности восприятия этих опасностей человеком, обеспечение безопасности человека, а также вопросы управления, в том числе экономическая составляющая безопасности жизнедеятельности. В курсе приведены основные положения федеральных законов и других нормативных документов, регламентирующих обеспечение безопасности.</a:t>
            </a:r>
          </a:p>
        </p:txBody>
      </p:sp>
      <p:pic>
        <p:nvPicPr>
          <p:cNvPr id="5" name="Picture 4" descr="Обложка книги БЕЗОПАСНОСТЬ ЖИЗНЕДЕЯТЕЛЬНОСТИ Резчиков Е. А., Рязанцева А. В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" y="3284984"/>
            <a:ext cx="2504087" cy="363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926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413000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ОП.10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ЛАНДШАФТОВЕДЕНИЕ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98093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0300" y="215900"/>
            <a:ext cx="6564188" cy="313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Ворончихина Е. А.  Основы ландшафтоведения : учебное пособие для СПО / Е. А. Ворончихина.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210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представлены основы ландшафтоведения с позиций истории его формирования как научного учения о целостности природной среды. На основе сформировавшихся представлений отечественной ландшафтной теории рассмотрены природные свойства и зональные особенности ландшафтов, их функциональные параметры, ресурсные и экологические показатели. Особое внимание уделено функциональным аспектам развития природных ландшафтов. Показаны их планетарные функции и проблемы, обусловленные возрастающим воздействием техногенных факторов на ландшафтную среду. Материалы, изложенные в курсе, преследуют цель развития у будущих специалистов экологического мировоззрения, ориентирующего на восприятие природной среды как единой функциональной системы, требующей бережного к себе отношения.</a:t>
            </a:r>
          </a:p>
        </p:txBody>
      </p:sp>
      <p:pic>
        <p:nvPicPr>
          <p:cNvPr id="11266" name="Picture 2" descr="Обложка книги ОСНОВЫ ЛАНДШАФТОВЕДЕНИЯ Ворончихина Е. А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6284"/>
            <a:ext cx="2664296" cy="361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0300" y="4038600"/>
            <a:ext cx="65641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Ганжара Н. Ф. Ландшафтоведение: учебник / Н.Ф. Ганжара, Б.А. Борисов, Р.Ф. Байбеков. - 2-e изд. </a:t>
            </a:r>
            <a:r>
              <a:rPr lang="ru-RU" sz="1200" b="1" dirty="0" smtClean="0"/>
              <a:t>– Москва : </a:t>
            </a:r>
            <a:r>
              <a:rPr lang="ru-RU" sz="1200" b="1" dirty="0"/>
              <a:t>НИЦ ИНФРА-М, </a:t>
            </a:r>
            <a:r>
              <a:rPr lang="ru-RU" sz="1200" b="1" dirty="0" smtClean="0"/>
              <a:t>2022. </a:t>
            </a:r>
            <a:r>
              <a:rPr lang="ru-RU" sz="1200" b="1" dirty="0"/>
              <a:t>- 240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вопросы строения естественных и природно-антропогенных ландшафтов, их генезиса, функционирования, динамики и устойчивости. Приведена характеристика компонентов ландшафта: литогенной основы, в том числе основных типов рельефа, элементов и форм мезорельефа, почв, биоты, нижних слоев тропосферы, природных вод. Изложены основные законы и факторы ландшафтной дифференциации. Даны основы ландшафтного планирования.</a:t>
            </a:r>
          </a:p>
        </p:txBody>
      </p:sp>
      <p:pic>
        <p:nvPicPr>
          <p:cNvPr id="11268" name="Picture 4" descr="https://znanium.com/cover/0967/9677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01008"/>
            <a:ext cx="2112170" cy="318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457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9200" y="965200"/>
            <a:ext cx="6547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Ганжара Н. Ф. Почвоведение с основами геологии : учебник / Н. Ф. Ганжара, Б. А. Борисов.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352 с.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основы геологии, факторы и процессы почвообразования, состав, свойства и режимы почв, основы географии, агроэкологическая характеристика и свойства почв зонального ряда, материалы почвенных исследований и их использование.</a:t>
            </a:r>
          </a:p>
        </p:txBody>
      </p:sp>
      <p:pic>
        <p:nvPicPr>
          <p:cNvPr id="12290" name="Picture 2" descr="https://znanium.com/cover/1855/18558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0" y="137096"/>
            <a:ext cx="23042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27300" y="4229100"/>
            <a:ext cx="65091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Ганжара Н. Ф. Геология с основами геоморфологии : учебное пособие / Н. Ф. Ганжара – Москва : НИЦ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- 207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изложены основы геологии, описаны главные минералы и горные породы, эндогенные и экзогенные геологические породы, основные этапы геологической истории Земли, а также представлены основы геоморфологии. </a:t>
            </a:r>
          </a:p>
        </p:txBody>
      </p:sp>
      <p:pic>
        <p:nvPicPr>
          <p:cNvPr id="12292" name="Picture 4" descr="https://znanium.com/cover/0993/9936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6" y="3573016"/>
            <a:ext cx="23042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16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0300" y="901700"/>
            <a:ext cx="6636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Смирнова М. С.  Естествознание : учебник и практикум для СПО / М. С. Смирнова, М. В. Вороненко, Т. М. Смирнова. — </a:t>
            </a:r>
            <a:r>
              <a:rPr lang="ru-RU" sz="1200" b="1" dirty="0" smtClean="0"/>
              <a:t>3-е </a:t>
            </a:r>
            <a:r>
              <a:rPr lang="ru-RU" sz="1200" b="1" dirty="0"/>
              <a:t>изд.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342 </a:t>
            </a:r>
            <a:r>
              <a:rPr lang="ru-RU" sz="1200" b="1" dirty="0"/>
              <a:t>с. — (Профессиональное </a:t>
            </a:r>
            <a:r>
              <a:rPr lang="ru-RU" sz="1200" b="1" dirty="0" smtClean="0"/>
              <a:t>образование).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формирует компетенции учащихся в объеме, предусмотренном требованиями стандарта среднего (полного) общего образования по естествознанию. В курсе освещены вопросы землеведения, ботаники и зоологии, отражены взаимосвязи между ними.</a:t>
            </a:r>
          </a:p>
        </p:txBody>
      </p:sp>
      <p:pic>
        <p:nvPicPr>
          <p:cNvPr id="13314" name="Picture 2" descr="Обложка книги ЕСТЕСТВОЗНАНИЕ Смирнова М. С., Вороненко М. В., Смирнова Т. М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964"/>
            <a:ext cx="2411760" cy="36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0300" y="4089400"/>
            <a:ext cx="66361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Дьяченко В. В. Науки о Земле : учебник / В.В. Дьяченко, Л.Г. Дьяченко, В.А. Девисилов ; под ред. В.А. Девисилова.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345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рассмотрены особенности возникновения, развития, строения и функционирования оболочек Земли и воздействие на них наиболее распространенных видов природопользования. С позиций современной науки показана история формирования биосферы, проанализированы причины и последствия опасных природных явлений, связанных с литосферой, гидросферой, атмосферой и техногенным преобразованием биосферы.</a:t>
            </a:r>
          </a:p>
        </p:txBody>
      </p:sp>
      <p:pic>
        <p:nvPicPr>
          <p:cNvPr id="13316" name="Picture 4" descr="https://znanium.com/cover/1341/13419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8" y="3573015"/>
            <a:ext cx="2259161" cy="313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455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4600" y="2070100"/>
            <a:ext cx="64498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Голованов А.И. Ландшафтоведение / А.И. Голованов. — 2-е изд., испр. и доп. —Санкт-Петербург : Лань, 2022. — 224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излагаются общая теория формирования и функционирования природных геосистем различного ранга, включая ландшафты, их состав и свойства. Приводятся сведения об основных природных законах и модели-ровании природных процессов. Описано создание и управление техно-природными системами, методы организации культурных ландшафтов. Рассмотрено влияние мелиоративных мероприятий на функционирование ландшафтов в раз-личных природных зонах. Учебник предназначен для студентов высших учебных заведений, обучающихся по направлению «Природообустройство» (специальности «Мелиорация, рекультивация и охрана земель и природоохранное обустройство территорий»).</a:t>
            </a:r>
          </a:p>
        </p:txBody>
      </p:sp>
      <p:pic>
        <p:nvPicPr>
          <p:cNvPr id="10242" name="Picture 2" descr="Голованов А. И., Кожанов Е. С., Сухарев Ю. И. - Ландшафтовед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50" y="1772816"/>
            <a:ext cx="226260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0342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700" y="2209800"/>
            <a:ext cx="73427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ПМ.01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ПРОЕКТИРОВАНИЕ ОБЪЕКТОВ САДОВО-ПАРКОВОГО И ЛАНДШАФТНОГО СТРОИТЕЛЬСТВА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469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nanium.com/cover/0997/997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9" y="144210"/>
            <a:ext cx="2104962" cy="314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29633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Максимова И. А. Чертеж архитектурного сооружения в ортогональных проекциях: учебное пособие / И.А. Максимова, Ю.В. Лисенкова. - Москва : КУРС: НИЦ ИНФРА-М, 2019. - 112 с. </a:t>
            </a:r>
            <a:endParaRPr lang="ru-RU" sz="1200" b="1" dirty="0" smtClean="0"/>
          </a:p>
          <a:p>
            <a:endParaRPr lang="ru-RU" sz="1200" dirty="0"/>
          </a:p>
          <a:p>
            <a:pPr algn="just"/>
            <a:r>
              <a:rPr lang="ru-RU" sz="1200" dirty="0"/>
              <a:t>Учебное пособие посвящено ортогональному изображению небольшого архитектурного сооружения в тушевой линейной графике на основе натурного изучения и </a:t>
            </a:r>
            <a:r>
              <a:rPr lang="ru-RU" sz="1200" dirty="0" smtClean="0"/>
              <a:t>выполнения </a:t>
            </a:r>
            <a:r>
              <a:rPr lang="ru-RU" sz="1200" dirty="0"/>
              <a:t>ряда зарисовок памятников архитектуры XVIII-XIX вв. г. Москвы. В пособии рассматривается не только процесс поэтапного изображения архитектурного объекта, но и решаются задачи композиционного взаиморасположения проекций и их грамотное сочетание со шрифтовыми гарнитурами и с элементами среды. Пособие знакомит с такими понятиями, как «масштаб» и «масштабность», с пропорциями реальных архитектурных сооружений в целом и пропорциональностью их деталей, с ордерной системой и ее закономерностью. Приведенные примеры построения архитектурных деталей изучаемых объектов в ортогональных проекциях, а также иллюстративный материал по студенческим работам содержат достаточную информацию для решения основных задач и методически грамотному выполнению самостоятельной работы студентов. </a:t>
            </a:r>
          </a:p>
        </p:txBody>
      </p:sp>
      <p:pic>
        <p:nvPicPr>
          <p:cNvPr id="1028" name="Picture 4" descr="Обложка книги РИСУНОК И ЖИВОПИСЬ Скакова А. Г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2411760" cy="37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83768" y="3933056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Скакова А. Г.</a:t>
            </a:r>
            <a:r>
              <a:rPr lang="ru-RU" sz="1200" b="1" i="1" dirty="0"/>
              <a:t> </a:t>
            </a:r>
            <a:r>
              <a:rPr lang="ru-RU" sz="1200" b="1" dirty="0"/>
              <a:t> Рисунок и живопись : учебник для СПО / А. Г. Скакова.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164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представлены основы живописи и рисунка, материал последовательно изложен по основным разделам - основы перспективы, тоновая графика, живопись и цветная графика, изображение ландшафта, архитектурных деталей и интерьера и др. В каждом разделе присутствуют задания, выполнение которых поможет студентам лучше усвоить композицию, технику рисунка и приемы живописи.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7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397042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Мокий М. С.  Экономика организации : учебник и практикум для СПО / М. С. Мокий, О. В. Азоева, В. С. Ивановский ; под редакцией М. С. Мокия. — 4-е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297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сущностные вопросы возникновения, деятельности и эффективного управления организацией. Основной упор сделан на понимание тех аспектов, которые являются общими для любых организаций и фирм независимо от форм собственности и отраслевой принадлежности. Для удобства читателей в тексте выделены ключевые понятия и определения по теме, которые необходимо знать и понимать. Каждая тема содержит вопросы и задания для самопроверки и закрепления знаний, в конце дается резюме, обобщающее материал, изложенный в параграфах. В заключение теоретического раздела приводится краткое изложение его основных положений, которое поможет сформировать у читателя общее представление о предмете и «ухватить» основную идею.</a:t>
            </a:r>
          </a:p>
        </p:txBody>
      </p:sp>
      <p:pic>
        <p:nvPicPr>
          <p:cNvPr id="3" name="Picture 4" descr="Обложка книги ЭКОНОМИКА ОРГАНИЗАЦИИ Мокий М. С., Азоева О. В., Ивановский В. С. ; Под ред. Мокия М.С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043"/>
            <a:ext cx="2392710" cy="350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4235115"/>
            <a:ext cx="65527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Корнеева И. В.  Экономика организации. Практикум : учебное пособие для СПО / И. В. Корнеева, Г. Н. Русакова.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123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В практикуме освещены три основные темы: эффективность использования производственных ресурсов, механизм функционирования фирмы, методы расчета финансового результата деятельности фирмы и оценки эффективности ее хозяйственной деятельности. Структура издания методика решения расчетных заданий, примеры расчетов, вопросы, задания для самопроверки с ответами удобна для самостоятельной работы студента и подготовки к занятиям, зачетам и экзаменам.</a:t>
            </a:r>
          </a:p>
        </p:txBody>
      </p:sp>
      <p:pic>
        <p:nvPicPr>
          <p:cNvPr id="5" name="Picture 6" descr="Обложка книги ЭКОНОМИКА ОРГАНИЗАЦИИ. ПРАКТИКУМ Корнеева И. В., Русакова Г. Н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12" y="3429000"/>
            <a:ext cx="2788296" cy="36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0932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зображение архитектурного замысла при проектировании средствами архитектурной графики. Архитектурный шрифт „Зодчий“. Шевченко Д.А., Вандышева Н.В., Карташова В.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2232248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596900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Шевченко Д</a:t>
            </a:r>
            <a:r>
              <a:rPr lang="ru-RU" sz="1200" b="1" dirty="0" smtClean="0"/>
              <a:t>. А</a:t>
            </a:r>
            <a:r>
              <a:rPr lang="ru-RU" sz="1200" b="1" dirty="0"/>
              <a:t>. Изображение архитектурного замысла при проектировании средствами архитектурной графики. Архитектурный шрифт «Зодчий» : учебно-методическое пособие</a:t>
            </a:r>
            <a:r>
              <a:rPr lang="ru-RU" sz="1200" b="1" dirty="0" smtClean="0"/>
              <a:t>. - </a:t>
            </a:r>
            <a:r>
              <a:rPr lang="ru-RU" sz="1200" b="1" dirty="0"/>
              <a:t>Санкт-Петербург : Лань, 2021. — 92 с.: ил.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Цель пособия – дать рекомендации и правила построения архитектурного шрифта «Зодчий» при выполнении практической работы № 1 по разделу 1 «Изображение архитектурного замысла при проектировании средствами архитектурной графики», «Изображение архитектурного замысла при проектировании», «Проектирование объектов архитектурной среды»; работ по учебной практике, по архитектурной графике. Архитектурный шрифт «Зодчий» используется также при выполнении надписей (названия темы) курсовых проектов по разделам «Начальное архитектурное проектирование» и «Архитектурное проектирование», «Проектирование объектов архитектурной среды».</a:t>
            </a:r>
          </a:p>
        </p:txBody>
      </p:sp>
      <p:pic>
        <p:nvPicPr>
          <p:cNvPr id="4" name="Picture 2" descr="Информационные технологии в архитектуре и строительств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73016"/>
            <a:ext cx="223224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4117672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Прохорский Г. В. Информационные технологии в архитектуре и строительстве : учебное пособие / Г. В. Прохорский.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247</a:t>
            </a:r>
            <a:r>
              <a:rPr lang="ru-RU" sz="1200" b="1" dirty="0"/>
              <a:t> 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Излагаются сведения по основам компьютерных технологий и их применению в деятельности архитектора и строителя. Приводятся сведения о технических средствах и методах сбора, накопления, обработки и использования информации различного характера (текстовой, числовой, табличной, графической, пространственно-распределенной). Освещаются методы разработки и создания баз данных. Рассматриваются возможности наиболее распространенных программных пакетов компьютерной графики, автоматизированного черчения и проектирования.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3243303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ложка книги ШРИФТЫ: ШРИФТОВАЯ ГРАФИКА Безрукова Е. А., Мхитарян Г. Ю. ; под науч. ред. Елисеенкова Г.С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24" y="-220352"/>
            <a:ext cx="2772308" cy="37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825500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Безрукова Е. А.</a:t>
            </a:r>
            <a:r>
              <a:rPr lang="ru-RU" sz="1200" b="1" i="1" dirty="0"/>
              <a:t> </a:t>
            </a:r>
            <a:r>
              <a:rPr lang="ru-RU" sz="1200" b="1" dirty="0"/>
              <a:t>Шрифты : шрифтовая графика : учебное пособие / Е. А. Безрукова, Г. Ю. Мхитарян. — 2-е изд. — Москва : Издательство Юрайт, </a:t>
            </a:r>
            <a:r>
              <a:rPr lang="ru-RU" sz="1200" b="1" dirty="0" smtClean="0"/>
              <a:t>2022</a:t>
            </a:r>
            <a:r>
              <a:rPr lang="ru-RU" sz="1200" b="1" dirty="0"/>
              <a:t>. — 116 с </a:t>
            </a:r>
            <a:r>
              <a:rPr lang="ru-RU" sz="1200" b="1" dirty="0" smtClean="0"/>
              <a:t>; </a:t>
            </a:r>
            <a:r>
              <a:rPr lang="ru-RU" sz="1200" b="1" dirty="0"/>
              <a:t>Кемерово: Кемеровский государственный институт культуры.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Наглядное учебное пособие содержит теоретические материалы и примеры практических заданий, предназначенные для освоения дисциплины «Шрифтовая графика»; содержит наглядные материалы, варианты упражнений, учебно-творческих работ, элементы курсовых и дипломных </a:t>
            </a:r>
            <a:r>
              <a:rPr lang="ru-RU" sz="1200" dirty="0" smtClean="0"/>
              <a:t>проектов</a:t>
            </a:r>
            <a:r>
              <a:rPr lang="ru-RU" sz="12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3519320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Потаев Г. А. Ландшафтная архитектура и дизайн : учебное пособие / Г. А. Потаев. — Москва : ФОРУМ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368 с. — (Среднее профессиональное образование</a:t>
            </a:r>
            <a:r>
              <a:rPr lang="ru-RU" sz="1200" b="1" dirty="0" smtClean="0"/>
              <a:t>). 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приведены методические положения и даны практические рекомендации по формированию и развитию озелененных территорий городов, пригородных зон, систем городского и сельского расселения; по архитектурно-ландшафтной организации открытых пространств общественных центров, жилых, производственных, городских и загородных ландшафтно-рекреационных территорий. Рассмотрены методические подходы, принципы и методы проектирования объектов ландшафтной архитектуры и дизайна; современные художественные средства, закономерности и приемы архитектурно-ландшафтной композиции. Пособие предназначено для </a:t>
            </a:r>
            <a:r>
              <a:rPr lang="ru-RU" sz="1200" dirty="0" smtClean="0"/>
              <a:t>студентов, </a:t>
            </a:r>
            <a:r>
              <a:rPr lang="ru-RU" sz="1200" dirty="0"/>
              <a:t>преподавателей и специалистов в области архитектуры, ландшафтной архитектуры, дизайна и всех, кто интересуется вопросами благоустройства и озеленения открытых пространств населенных мест.</a:t>
            </a:r>
          </a:p>
        </p:txBody>
      </p:sp>
      <p:pic>
        <p:nvPicPr>
          <p:cNvPr id="7" name="Picture 2" descr="https://znanium.com/cover/1855/1855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19320"/>
            <a:ext cx="21602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4519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чертательная геомет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62"/>
            <a:ext cx="22322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7705" y="1041400"/>
            <a:ext cx="64661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Короев Ю. И. Начертательная геометрия : учебник / Ю. И. Короев.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422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теоретические основы и практическое приложение методов изображений, которые применяются в архитектурном проектировании: ортогональные проекции, аксонометрия, перспектива и приемы построения теней в этих проекциях. Содержит вопросы для самопроверки и задачи с примерами решений.</a:t>
            </a:r>
          </a:p>
        </p:txBody>
      </p:sp>
      <p:pic>
        <p:nvPicPr>
          <p:cNvPr id="4" name="Picture 2" descr="Инженерная графика для строител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71325"/>
            <a:ext cx="2232248" cy="31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7705" y="3893760"/>
            <a:ext cx="646612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Георгиевский О. В. Инженерная графика для строителей : учебник / О. В. Георгиевский. – Москва : Кнорус, </a:t>
            </a:r>
            <a:r>
              <a:rPr lang="ru-RU" sz="1200" b="1" dirty="0" smtClean="0"/>
              <a:t>2022. </a:t>
            </a:r>
            <a:r>
              <a:rPr lang="ru-RU" sz="1200" b="1" dirty="0"/>
              <a:t>- 220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Изложена методика инженерного и строительного черчения, приведены приемы построения некоторых наглядных изображений. Указаны единые современные требования стандартов СПДС и ЕСКД по содержанию и графическому оформлению архитектурно-строительных чертежей зданий. Даны сведения о необходимых инструментах и приспособлениях, облегчающих выполнение чертежей. Курс инженерной графики рассматривается применительно ко всем группам строительных специальностей.</a:t>
            </a:r>
          </a:p>
        </p:txBody>
      </p:sp>
    </p:spTree>
    <p:extLst>
      <p:ext uri="{BB962C8B-B14F-4D97-AF65-F5344CB8AC3E}">
        <p14:creationId xmlns:p14="http://schemas.microsoft.com/office/powerpoint/2010/main" val="40024554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znanium.com/cover/1856/1856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602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1900" y="355600"/>
            <a:ext cx="63185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Хворостов Д</a:t>
            </a:r>
            <a:r>
              <a:rPr lang="en-US" sz="1200" b="1" dirty="0"/>
              <a:t>. </a:t>
            </a:r>
            <a:r>
              <a:rPr lang="ru-RU" sz="1200" b="1" dirty="0"/>
              <a:t>А</a:t>
            </a:r>
            <a:r>
              <a:rPr lang="en-US" sz="1200" b="1" dirty="0"/>
              <a:t>. 3D Studio Max + VRay + Corona. </a:t>
            </a:r>
            <a:r>
              <a:rPr lang="ru-RU" sz="1200" b="1" dirty="0"/>
              <a:t>Проектирование дизайна среды : учебное пособие / Д.А. Хворостов. — 2-е изд., перераб. и доп.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333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учебном пособии даны практические советы по применению профессиональной программы Autodesk 3D Studio Max и визуализаторов VRay и Corona Renderer для работы с проектной графикой в художественных и дизайнерских вузах. Рассмотрены вопросы проектирования предметно-пространственной среды в целом и отдельных ее компонентов: зданий, интерьеров, предметов мебели, аксессуаров, источников освещения. Содержащиеся в пособии рекомендации по использованию компьютерных программ помогут при освоении приемов работы с трехмерной графикой во время изучения курсов, связанных с проектной, интерьерной, ландшафтной и архитектурной проблематикой.</a:t>
            </a:r>
          </a:p>
        </p:txBody>
      </p:sp>
      <p:pic>
        <p:nvPicPr>
          <p:cNvPr id="5124" name="Picture 4" descr="Обложка книги КОМПЬЮТЕРНАЯ ГРАФИКА ДЛЯ СТРОИТЕЛЕЙ Хейфец А. Л., Васильева В. Н., Буторина И. В. ; Под ред. Хейфеца А. Л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" y="3356992"/>
            <a:ext cx="248242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284984"/>
            <a:ext cx="619268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Хейфец А. Л.  Компьютерная графика для строителей : учебник для вузов / А. Л. Хейфец, В. Н. Васильева, И. В. Буторина ; под редакцией А. Л. Хейфеца. — 2-е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258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150" dirty="0"/>
              <a:t>У</a:t>
            </a:r>
            <a:r>
              <a:rPr lang="ru-RU" sz="1150" dirty="0" smtClean="0"/>
              <a:t>чебник </a:t>
            </a:r>
            <a:r>
              <a:rPr lang="ru-RU" sz="1150" dirty="0"/>
              <a:t>обобщает методические разработки авторов по новому наполнению графических заданий в обучении </a:t>
            </a:r>
            <a:r>
              <a:rPr lang="ru-RU" sz="1150" dirty="0" smtClean="0"/>
              <a:t>студентов. Эти </a:t>
            </a:r>
            <a:r>
              <a:rPr lang="ru-RU" sz="1150" dirty="0"/>
              <a:t>разработки позволяют заменить традиционный и консервативный курс «ручной» графики на современный курс, основанный на компьютерном моделировании. Приведены теоретические и практические основы построения строительных чертежей. Наряду с традиционными 2D-методами проектирования и построения чертежа большое внимание уделено современным 3D-технологиям и методам. Учебник ориентирован на пакет AutoCAD как наиболее распространенный, универсальный, имеющий мировой уровень графический редактор, широко применяемый в строительном проектировании. Учебник включает теоретический материал, практические рекомендации и примеры для освоения трех разделов курса инженерной графики: перспективы и тени, строительные чертежи гражданского здания, модель и чертеж металлоконструкции фермы.</a:t>
            </a:r>
          </a:p>
        </p:txBody>
      </p:sp>
    </p:spTree>
    <p:extLst>
      <p:ext uri="{BB962C8B-B14F-4D97-AF65-F5344CB8AC3E}">
        <p14:creationId xmlns:p14="http://schemas.microsoft.com/office/powerpoint/2010/main" val="6686386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nanium.com/cover/1874/1874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1" y="260502"/>
            <a:ext cx="2288264" cy="31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5103" y="410440"/>
            <a:ext cx="64594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Федотов Г. А. Инженерная геодезия : учебник / Г.А. Федотов. — 6-е изд., перераб. и доп.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479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основы инженерной геодезии, показано значение ее в народном хозяйстве и обороне страны. В отличие от ранее изданных учебников в настоящем издании кроме традиционных сведений по инженерной геодезии дана информация по цифровым картам, используемым в геоинформационных системах ГИС, а также цифровым ЦММ и математическим МММ моделям местности, являющимся основой современного автоматизированного проектирования САПР, по инженерно-геодезическим методам и процессам, вобравшим в себя последние достижения компьютерных технологий: электронной и компьютерной тахеометрии, спутниковой навигации, дистанционному зондированию, лазерному сканированию, цифровой фотограмметрии. </a:t>
            </a:r>
          </a:p>
        </p:txBody>
      </p:sp>
      <p:pic>
        <p:nvPicPr>
          <p:cNvPr id="4" name="Picture 2" descr="Обложка книги ИНЖЕНЕРНАЯ ГЕОДЕЗИЯ Макаров К. Н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9" y="3356992"/>
            <a:ext cx="2736304" cy="369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53729" y="4055757"/>
            <a:ext cx="64807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Макаров К. Н.  Инженерная геодезия : учебник для СПО / К. Н. Макаров. — 2-е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243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даются основные понятия о форме и размерах Земли, системах координат в геодезии, угловых, линейных и высотных измерениях и соответствующих приборах, геодезических съемках, принципах работы систем глобального позиционирования GPS, цифровом и математическом моделировании местности, геодезических работах в строительстве. Изложение материала в курсе построено таким образом, чтобы максимально облегчить самостоятельную работу студентов при изучении основ инженерной геодезии.</a:t>
            </a:r>
          </a:p>
        </p:txBody>
      </p:sp>
    </p:spTree>
    <p:extLst>
      <p:ext uri="{BB962C8B-B14F-4D97-AF65-F5344CB8AC3E}">
        <p14:creationId xmlns:p14="http://schemas.microsoft.com/office/powerpoint/2010/main" val="22144698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znanium.com/cover/1860/1860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225618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91784" y="469855"/>
            <a:ext cx="65527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Кравченко Ю. А. Геодезия : учебник / Ю. А. Кравченко. — Москва: ИНФРА-М, 2022. — 344 с. 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приводятся сведения о предмете геодезии, ее истории, изложены методы измерения углов и расстояний на земной поверхности, измерения превышений, методы построения и обработки плановых и высотных съемочных сетей, представлены способы выполнения плановых и высотных съемок, рассмотрены геодезические работы при проведении инженерно-геодезических изысканий, выносе проектов в натуру, при возведении инженерных сооружений и зданий, методы контроля соответствия фактических значений геометрических параметров объектов капитального строительства их проектным значениям. Для студентов учреждений среднего профессионального образования, студентов вузов, а также для работников строительных организаций.</a:t>
            </a:r>
          </a:p>
        </p:txBody>
      </p:sp>
      <p:pic>
        <p:nvPicPr>
          <p:cNvPr id="4" name="Picture 4" descr="https://znanium.com/cover/1167/1167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645024"/>
            <a:ext cx="2234234" cy="304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1784" y="4089399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Геодезия. Инженерное обеспечение строительства : учебно-методическое пособие / Т. Л. Синютина, Л. Ю. Миколишина, Т. В. Котова, Н. С. Воловник. - Москва : Инфра-Инженерия, 2020. - 164 с.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учебном пособии рассматриваются вопросы геодезического обеспечения строительства на практике, приводятся примеры инженерно-геодезических работ. Приведены задачи для самостоятельного решения, с целью закрепления изученного материала, методические указания по проведению учебной геодезической практики. </a:t>
            </a:r>
          </a:p>
        </p:txBody>
      </p:sp>
    </p:spTree>
    <p:extLst>
      <p:ext uri="{BB962C8B-B14F-4D97-AF65-F5344CB8AC3E}">
        <p14:creationId xmlns:p14="http://schemas.microsoft.com/office/powerpoint/2010/main" val="24770841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znanium.com/cover/1860/1860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4" y="3645024"/>
            <a:ext cx="2335088" cy="311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67000" y="3606800"/>
            <a:ext cx="62974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Теодоронский В. С. Ландшафтная архитектура с основами проектирования : учебное пособие / В. С. Теодоронский, И. О. Боговая. - 2-е изд. – Москва : Форум : НИЦ ИНФРА-М, 2022. - 304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рассматриваются актуальные проблемы ландшафтной организации открытых пространств в урбанизированной среде. Большое внимание уделяется особенностям формирования озелененных территорий на стадиях региональной планировки и генеральных планов городов, приводятся данные по созданию лесопарков и зон отдыха на межселенных территориях, парков различного функционального назначения (городских и районных, специального назначения и др.) непосредственно в городах и поселках. Значительное место в учебном пособии занимают вопросы благоустройства жилых комплексов, озеленения отдельных архитектурно-ландшафтных объектов городских общественных центров. Отдельно рассматривается вопрос порядка и организации проектирования архитектурно-ландшафтных объектов (стадийность, этапы, авторский надзор).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67000" y="73352"/>
            <a:ext cx="6297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>
                <a:solidFill>
                  <a:prstClr val="white"/>
                </a:solidFill>
              </a:rPr>
              <a:t>Декоративное садоводство с основами ландшафтного проектирования : учебник / А. В. Исачкин, В. А. Крючкова, А. Г. Скакова ; под ред. А. В. Исачкина. — Москва : ИНФРА-М, </a:t>
            </a:r>
            <a:r>
              <a:rPr lang="ru-RU" sz="1200" b="1" dirty="0" smtClean="0">
                <a:solidFill>
                  <a:prstClr val="white"/>
                </a:solidFill>
              </a:rPr>
              <a:t>2023. </a:t>
            </a:r>
            <a:r>
              <a:rPr lang="ru-RU" sz="1200" b="1" dirty="0">
                <a:solidFill>
                  <a:prstClr val="white"/>
                </a:solidFill>
              </a:rPr>
              <a:t>— 522 с. — (Среднее профессиональное образование).</a:t>
            </a:r>
          </a:p>
          <a:p>
            <a:pPr lvl="0" algn="just"/>
            <a:endParaRPr lang="ru-RU" sz="1200" b="1" dirty="0">
              <a:solidFill>
                <a:prstClr val="white"/>
              </a:solidFill>
            </a:endParaRPr>
          </a:p>
          <a:p>
            <a:pPr lvl="0" algn="just"/>
            <a:r>
              <a:rPr lang="ru-RU" sz="1200" dirty="0">
                <a:solidFill>
                  <a:prstClr val="white"/>
                </a:solidFill>
              </a:rPr>
              <a:t>В учебнике представлены сведения о жизненных формах, жизненном цикле, фенологическом развитии декоративных растений, способах их размножения, экологических факторах, влияющих на декоративные качества растений, направлениях использования декоративных растений в ландшафтном дизайне. Дана краткая характеристика наиболее распространенных в декоративном садоводстве родов растений. Приведена информация о технологических основах декоративного растениеводства: сведения о почвах и субстратах, используемых в открытом и защищенном грунте; удобрениях; водном режиме; принципах чередования культур; способах защиты растений от стрессов; биологически активных веществах, применяемых в декоративном растениеводстве; технологиях производства посадочного материала и технологиях выращивания декоративных растений в защищенном и открытом грунте. </a:t>
            </a:r>
          </a:p>
        </p:txBody>
      </p:sp>
      <p:pic>
        <p:nvPicPr>
          <p:cNvPr id="7" name="Picture 2" descr="https://znanium.com/cover/1138/11388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316460" cy="337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0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андшафтный диз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862"/>
            <a:ext cx="2304256" cy="320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575360"/>
            <a:ext cx="656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В.А. Ландшафтный дизайн : учебное пособие / В.А. Васильева.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319 </a:t>
            </a:r>
            <a:r>
              <a:rPr lang="ru-RU" sz="1200" b="1" dirty="0"/>
              <a:t>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Представлены теоретические основы ландшафтного дизайна, основные стилевые направления в садово-парковом и ландшафтном строительстве, а также описание видов деревьев, кустарников, лиан. Раскрыты композиционные вопросы формирования садово-парковых объектов, основные законы и приемы, используемые в ландшафтном дизайне. Даны учетные нормы, общее представление о дренажной системе, проектировании цветников, каменистых садов, водоемов, газонов. Приведены практические задания, способствующие приобретению практических навыков, контрольные вопросы по отдельным темам и разделам.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451178"/>
            <a:ext cx="66715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Потаев Г. А. Ландшафтная архитектура и дизайн : учебное пособие / Г. А. Потаев. — Москва : ФОРУМ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368 с. — (Среднее профессиональное образование</a:t>
            </a:r>
            <a:r>
              <a:rPr lang="ru-RU" sz="1200" b="1" dirty="0" smtClean="0"/>
              <a:t>). 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приведены методические положения и даны практические рекомендации по формированию и развитию озелененных территорий городов, пригородных зон, систем городского и сельского расселения; по архитектурно-ландшафтной организации открытых пространств общественных центров, жилых, производственных, городских и загородных ландшафтно-рекреационных территорий. Рассмотрены методические подходы, принципы и методы проектирования объектов ландшафтной архитектуры и дизайна; современные художественные средства, закономерности и приемы архитектурно-ландшафтной композиции. Пособие предназначено для студентов учреждений среднего профессионального образования, обучающихся по специальности 35.02.12 «Садово-парковое и ландшафтное строительство», преподавателей и специалистов в области архитектуры, ландшафтной архитектуры, дизайна и всех, кто интересуется вопросами благоустройства и озеленения открытых пространств населенных мест.</a:t>
            </a:r>
          </a:p>
        </p:txBody>
      </p:sp>
      <p:pic>
        <p:nvPicPr>
          <p:cNvPr id="5" name="Picture 2" descr="https://znanium.com/cover/1855/1855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8" y="3611910"/>
            <a:ext cx="221720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5588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nanium.com/cover/1845/1845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8" y="206135"/>
            <a:ext cx="2124437" cy="29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3000" y="609600"/>
            <a:ext cx="6623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Разумовский Ю. В. Ландшафтное проектирование : учебное пособие / Ю.В. Разумовский, Л.М. Фурсова, B.C. Теодоронский. — 2-е изд.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140 с., [16] с. : цв. ил.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учебном пособии основное внимание уделяется теории ландшафтной композиции как основному инструменту при разработке проектов ландшафтной архитектуры, приемам и методам проектирования парков и их фрагментов с участием рельефа, водных устройств, композиции растений. Приводятся типология и нормативные данные основных объектов ландшафтной архитектуры, а также сведения по этапам проектирования, составу и содержанию изыскательских и проектных работ.</a:t>
            </a:r>
          </a:p>
        </p:txBody>
      </p:sp>
      <p:pic>
        <p:nvPicPr>
          <p:cNvPr id="9218" name="Picture 2" descr="Обложка книги СТРОИТЕЛЬСТВО И СОДЕРЖАНИЕ ОБЪЕКТОВ ЛАНДШАФТНОЙ АРХИТЕКТУРЫ Теодоронский В. С., Сабо Е. Д., Фролова В. А. ; Под ред. Теодоронского В.С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1969"/>
            <a:ext cx="2363004" cy="353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63004" y="3670299"/>
            <a:ext cx="66734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Теодоронский В. С.  Строительство и содержание объектов ландшафтной архитектуры : учебник для СПО / В. С. Теодоронский, Е. Д. Сабо, В. А. Фролова ; под редакцией В. С. Теодоронского. — 4-е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397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«Строительство и содержание объектов ландшафтной архитектуры» авторов В. С. Теодоронского, Е. Д. Сабо, В. А. Фроловой хорошо представлены основные современные методы анализа и проектирования ландшафтной архитектуры, особенно подробно рассмотрены строительство и содержание таких объектов и даны соответствующие описательные примеры, представлены методы расчета и статистические данные. На данный момент ряд нормативных данных (ГОСТы, СНиПы), приводимых в учебнике, имеют новую редакцию. Однако это существенно не влияет на процесс обучения созданию объектов ландшафтной архитектуры, и произошедшие изменения при необходимости могут быть учтены преподавателями. </a:t>
            </a:r>
          </a:p>
        </p:txBody>
      </p:sp>
    </p:spTree>
    <p:extLst>
      <p:ext uri="{BB962C8B-B14F-4D97-AF65-F5344CB8AC3E}">
        <p14:creationId xmlns:p14="http://schemas.microsoft.com/office/powerpoint/2010/main" val="19135142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Обложка книги ЛАНДШАФТНЫЙ ДИЗАЙН МАЛОГО САДА Васильева В. А., Головня А. И., Лазарев Н. Н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28800"/>
            <a:ext cx="268662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0300" y="2019300"/>
            <a:ext cx="66361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В. А.  Ландшафтный дизайн малого сада : учебное пособие для СПО / В. А. Васильева, А. И. Головня, Н. Н. Лазарев. — 2-е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184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Данная книга расскажет о некоторых законах, приемах и хитростях ландшафтного дизайна. Она поможет разобраться в базовых законах и наиболее распространенных стилях ландшафтного дизайна. В книге рассказано об основных приемах организации ландшафтной территории, способах подбора растений и организации водоемов, альпинариев, рокариев, альпийских горок. Приводится подробная характеристика, методики ухода и выращивания газонных, цветочно-декоративных и древесно-кустарниковых растений. Затронуты вопросы ландшафтного проектирования. С помощью данной книги вы узнаете много полезной информации о секретах ландшафтного дизайна малого сада, а интересные задания помогут закрепить приобретенные знания на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57445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132856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Экономика организации : учебник для СПО / Е. Н. Клочкова, В. И. Кузнецов, Т. Е. Платонова, Е. С. Дарда ; под редакцией Е. Н. Клочковой. — 2-е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382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рассматриваются методологические аспекты статистической и экономической оценки деятельности предприятия в зависимости от комплекса взаимосвязанных факторов и условий функционирования. В издании освещена вся система взаимосвязанных показателей, характеризующая основные области деятельности организаций, представлены методы статистического анализа и оценки финансовых, производственно-экономических результатов деятельности предприятия, выявления факторов, определяющих эффективность работы. Учебник содержит множество конкретных примеров. В конце каждой главы предусмотрены вопросы для самоконтроля, а также практические задания, позволяющие проверить качество усвоения изложенного материала. </a:t>
            </a:r>
          </a:p>
        </p:txBody>
      </p:sp>
      <p:pic>
        <p:nvPicPr>
          <p:cNvPr id="3" name="Picture 4" descr="Обложка книги ЭКОНОМИКА ОРГАНИЗАЦИИ Клочкова Е. Н., Кузнецов В. И., Платонова Т. Е., Дарда Е. С. ; Под ред. Клочковой Е.Н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2555776" cy="395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299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700" y="1892300"/>
            <a:ext cx="68006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ПМ.02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ВЕДЕНИЕ </a:t>
            </a:r>
            <a:r>
              <a:rPr lang="ru-RU" sz="3200" b="1" dirty="0"/>
              <a:t>РАБОТ ПО САДОВО-ПАРКОВОМУ И ЛАНДШАФТНОМУ СТРОИТЕЛЬСТВУ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111627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nanium.com/cover/1845/1845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8" y="3645024"/>
            <a:ext cx="2303164" cy="311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784" y="4025899"/>
            <a:ext cx="64087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Фатиев М. М. Строительство городских объектов озеленения : учебник / М.М. Фатиев. — </a:t>
            </a:r>
            <a:r>
              <a:rPr lang="ru-RU" sz="1200" b="1" dirty="0" smtClean="0"/>
              <a:t>Москва </a:t>
            </a:r>
            <a:r>
              <a:rPr lang="ru-RU" sz="1200" b="1" dirty="0"/>
              <a:t>: ФОРУМ : ИНФРА-М, 2022. — </a:t>
            </a:r>
            <a:r>
              <a:rPr lang="ru-RU" sz="1200" b="1" dirty="0" smtClean="0"/>
              <a:t>205 с</a:t>
            </a:r>
            <a:r>
              <a:rPr lang="ru-RU" sz="1200" b="1" dirty="0"/>
              <a:t>., [16] с. цв. ил.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Рассмотрены вопросы строительства городских объектов благоустройства и озеленения, связанные с подготовительными работами на территории, строительством дорог, площадок, сооружений и их содержанием, посадкой деревьев и кустарников и содержанием насаждений, устройством газонов различными способами. Изложены технологические аспекты орошения насаждений, осушения территорий объектов городского озеленения, подготовки почвогрунтов для создания насаждений. Приводятся нормативные материалы по организации производства работ при благоустройстве и содержании объектов городского озеленения. </a:t>
            </a:r>
          </a:p>
        </p:txBody>
      </p:sp>
      <p:pic>
        <p:nvPicPr>
          <p:cNvPr id="7" name="Picture 2" descr="https://znanium.com/cover/1138/11388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31646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116632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>
                <a:solidFill>
                  <a:prstClr val="white"/>
                </a:solidFill>
              </a:rPr>
              <a:t>Декоративное садоводство с основами ландшафтного проектирования : учебник / А. В. Исачкин, В. А. Крючкова, А. Г. Скакова ; под ред. А. В. Исачкина. — Москва : ИНФРА-М, </a:t>
            </a:r>
            <a:r>
              <a:rPr lang="ru-RU" sz="1200" b="1" dirty="0" smtClean="0">
                <a:solidFill>
                  <a:prstClr val="white"/>
                </a:solidFill>
              </a:rPr>
              <a:t>2023. </a:t>
            </a:r>
            <a:r>
              <a:rPr lang="ru-RU" sz="1200" b="1" dirty="0">
                <a:solidFill>
                  <a:prstClr val="white"/>
                </a:solidFill>
              </a:rPr>
              <a:t>— 522 с. — (Среднее профессиональное образование).</a:t>
            </a:r>
          </a:p>
          <a:p>
            <a:pPr lvl="0" algn="just"/>
            <a:endParaRPr lang="ru-RU" sz="1200" b="1" dirty="0">
              <a:solidFill>
                <a:prstClr val="white"/>
              </a:solidFill>
            </a:endParaRPr>
          </a:p>
          <a:p>
            <a:pPr lvl="0" algn="just"/>
            <a:r>
              <a:rPr lang="ru-RU" sz="1200" dirty="0">
                <a:solidFill>
                  <a:prstClr val="white"/>
                </a:solidFill>
              </a:rPr>
              <a:t>В учебнике представлены сведения о жизненных формах, жизненном цикле, фенологическом развитии декоративных растений, способах их размножения, экологических факторах, влияющих на декоративные качества растений, направлениях использования декоративных растений в ландшафтном дизайне. Дана краткая характеристика наиболее распространенных в декоративном садоводстве родов растений. Приведена информация о технологических основах декоративного растениеводства: сведения о почвах и субстратах, используемых в открытом и защищенном грунте; удобрениях; водном режиме; принципах чередования культур; способах защиты растений от стрессов; биологически активных веществах, применяемых в декоративном растениеводстве; технологиях производства посадочного материала и технологиях выращивания декоративных растений в защищенном и открытом грунте. </a:t>
            </a:r>
          </a:p>
        </p:txBody>
      </p:sp>
    </p:spTree>
    <p:extLst>
      <p:ext uri="{BB962C8B-B14F-4D97-AF65-F5344CB8AC3E}">
        <p14:creationId xmlns:p14="http://schemas.microsoft.com/office/powerpoint/2010/main" val="36404429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ложка книги ЛАНДШАФТНЫЙ ДИЗАЙН МАЛОГО САДА Васильева В. А., Головня А. И., Лазарев Н. Н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5426"/>
            <a:ext cx="2686620" cy="37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40000" y="135002"/>
            <a:ext cx="642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В. А.  Ландшафтный дизайн малого сада : учебное пособие для СПО / В. А. Васильева, А. И. Головня, Н. Н. Лазарев. — 2-е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184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Данная книга расскажет о некоторых законах, приемах и хитростях ландшафтного дизайна. Она поможет разобраться в базовых законах и наиболее распространенных стилях ландшафтного дизайна. В книге рассказано об основных приемах организации ландшафтной территории, способах подбора растений и организации водоемов, альпинариев, рокариев, альпийских горок. Приводится подробная характеристика, методики ухода и выращивания газонных, цветочно-декоративных и древесно-кустарниковых растений. Затронуты вопросы ландшафтного проектирования. С помощью данной книги вы узнаете много полезной информации о секретах ландшафтного дизайна малого сада, а интересные задания помогут закрепить приобретенные знания на практике.</a:t>
            </a:r>
          </a:p>
        </p:txBody>
      </p:sp>
      <p:pic>
        <p:nvPicPr>
          <p:cNvPr id="4" name="Picture 2" descr="Обложка книги СТРОИТЕЛЬСТВО И СОДЕРЖАНИЕ ОБЪЕКТОВ ЛАНДШАФТНОЙ АРХИТЕКТУРЫ Теодоронский В. С., Сабо Е. Д., Фролова В. А. ; Под ред. Теодоронского В.С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2124"/>
            <a:ext cx="2483768" cy="366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27300" y="4076699"/>
            <a:ext cx="64371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Теодоронский В. С.  Строительство и содержание объектов ландшафтной архитектуры : учебник для СПО / В. С. Теодоронский, Е. Д. Сабо, В. А. Фролова ; под редакцией В. С. Теодоронского. — 4-е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397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</a:t>
            </a:r>
            <a:r>
              <a:rPr lang="ru-RU" sz="1200" dirty="0" smtClean="0"/>
              <a:t>представлены </a:t>
            </a:r>
            <a:r>
              <a:rPr lang="ru-RU" sz="1200" dirty="0"/>
              <a:t>основные современные методы анализа и проектирования ландшафтной архитектуры, особенно подробно рассмотрены строительство и содержание таких объектов и даны соответствующие описательные примеры, представлены методы расчета и статистические данные. </a:t>
            </a:r>
          </a:p>
        </p:txBody>
      </p:sp>
    </p:spTree>
    <p:extLst>
      <p:ext uri="{BB962C8B-B14F-4D97-AF65-F5344CB8AC3E}">
        <p14:creationId xmlns:p14="http://schemas.microsoft.com/office/powerpoint/2010/main" val="27425047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андшафтный диз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862"/>
            <a:ext cx="2304256" cy="313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575360"/>
            <a:ext cx="64179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В.А. Ландшафтный дизайн : учебное пособие / В.А. Васильева.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319 </a:t>
            </a:r>
            <a:r>
              <a:rPr lang="ru-RU" sz="1200" b="1" dirty="0"/>
              <a:t>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r>
              <a:rPr lang="ru-RU" sz="1200" b="1" dirty="0"/>
              <a:t>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Представлены теоретические основы ландшафтного дизайна, основные стилевые направления в садово-парковом и ландшафтном строительстве, а также описание видов деревьев, кустарников, лиан. Раскрыты композиционные вопросы формирования садово-парковых объектов, основные законы и приемы, используемые в ландшафтном дизайне. Даны учетные нормы, общее представление о дренажной системе, проектировании цветников, каменистых садов, водоемов, газонов. Приведены практические задания, способствующие приобретению практических навыков, контрольные вопросы по отдельным темам и разделам.</a:t>
            </a:r>
          </a:p>
        </p:txBody>
      </p:sp>
      <p:pic>
        <p:nvPicPr>
          <p:cNvPr id="6" name="Picture 2" descr="Маркети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23042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78348" y="4268996"/>
            <a:ext cx="6395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Парамонова Т. Н. Маркетинг : учебное пособие / Т. Н. Парамонова, И. Н. Красюк.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189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На современном этапе развития рыночной экономики конкурентоспособность предприятий во многом определяется уровнем организации их маркетинговой деятельности. В учебном пособии излагаются современная концепция маркетинга, цели, задачи, функции, виды; вопросы влияния окружающей среды на деятельность предприятия, стратегической и оперативной маркетинговой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6089829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ложка книги ДРЕВОВОДСТВО Данченко А. М., Кабанова С. А., Данченко М. А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" y="-99392"/>
            <a:ext cx="2351100" cy="36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0300" y="139700"/>
            <a:ext cx="65641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Данченко А. М.  Древоводство : учебное пособие для СПО / А. М. Данченко, С. А. Кабанова, М. А. Данченко.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249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Проблема получения широкого ассортимента ценных растений, необходимых для лесовосстановления и озеленения населенных пунктов, является актуальной задачей лесного хозяйства. Курс состоит из двух основных блоков: теоретического, где рассматриваются основы создания лесных питомников, и практического, где представлены современные технологии выращивания посадочного материала, а также организация работ в питомниках с применением средств механизации производственных процессов.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 Предназначено для студентов, аспирантов, специалистов лесного хозяйства, преподавателей образовательных учреждений среднего профессионального образования, а также широкого круга читателей, интересующихся проблемами древоводства и рационального использования лесного фонда.</a:t>
            </a:r>
          </a:p>
        </p:txBody>
      </p:sp>
      <p:pic>
        <p:nvPicPr>
          <p:cNvPr id="4" name="Picture 2" descr="https://znanium.com/cover/1845/18459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72" y="3645024"/>
            <a:ext cx="2088232" cy="29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00301" y="3848100"/>
            <a:ext cx="65641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Фатиев М. М. Строительство городских объектов озеленения : учебник / М.М. Фатиев. — М. : ФОРУМ : ИНФРА-М, 2022. — </a:t>
            </a:r>
            <a:r>
              <a:rPr lang="ru-RU" sz="1200" b="1" dirty="0" smtClean="0"/>
              <a:t>205 </a:t>
            </a:r>
            <a:r>
              <a:rPr lang="ru-RU" sz="1200" b="1" dirty="0"/>
              <a:t>с., [16] с. цв. ил.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Рассмотрены вопросы строительства городских объектов благоустройства и озеленения, связанные с подготовительными работами на территории, строительством дорог, площадок, сооружений и их содержанием, посадкой деревьев и кустарников и содержанием насаждений, устройством газонов различными способами. Изложены технологические аспекты орошения насаждений, осушения территорий объектов городского озеленения, подготовки почвогрунтов для создания насаждений. Приводятся нормативные материалы по организации производства работ при благоустройстве и содержании объектов городского озеленения. </a:t>
            </a:r>
          </a:p>
        </p:txBody>
      </p:sp>
    </p:spTree>
    <p:extLst>
      <p:ext uri="{BB962C8B-B14F-4D97-AF65-F5344CB8AC3E}">
        <p14:creationId xmlns:p14="http://schemas.microsoft.com/office/powerpoint/2010/main" val="15858133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5" y="782340"/>
            <a:ext cx="65158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Атрощенко Г. П. Плодовые деревья и кустарники для ландшафта : учебное пособие для СПО / Г. П. Атрощенко, Г. В. Щербакова, С. Ф. Логинова. — 2-е изд., стер. — Санкт-Петербург : Лань, 2023. — 288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рассмотрены основные декоративные качества плодовых деревьев и кустарников, отмечены критерии выбора их для использования в ландшафтном дизайне. Большое внимание уделено способам размножения и агротехнике декоративных плодовых культур. Приводится характеристика плодовых деревьев и кустарников для ландшафта Северо-Запада России.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46910" y="4275235"/>
            <a:ext cx="66247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Максименко А. П. Декоративный питомник. Практикум / А. П. Максименко. — 2-е изд., стер. — Санкт-Петербург : Лань, 2023. — 100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Пособие предназначено для проведения лабораторных и </a:t>
            </a:r>
            <a:r>
              <a:rPr lang="ru-RU" sz="1200" dirty="0" smtClean="0"/>
              <a:t>самостоятельных </a:t>
            </a:r>
            <a:r>
              <a:rPr lang="ru-RU" sz="1200" dirty="0"/>
              <a:t>занятий по изучению декоративного питомниководства: организации питомника, подбора ассортимента выращиваемых пород, расчета </a:t>
            </a:r>
            <a:r>
              <a:rPr lang="ru-RU" sz="1200" dirty="0" smtClean="0"/>
              <a:t>производственных </a:t>
            </a:r>
            <a:r>
              <a:rPr lang="ru-RU" sz="1200" dirty="0"/>
              <a:t>площадей, проектирования севооборотов, передовых способов подготовки семян к посеву и черенков к посадке. </a:t>
            </a:r>
          </a:p>
        </p:txBody>
      </p:sp>
      <p:pic>
        <p:nvPicPr>
          <p:cNvPr id="4098" name="Picture 2" descr="Атрощенко Г. П., Щербакова Г. В., Логинова С. Ф. - Плодовые деревья и кустарники для ландшаф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6" y="116632"/>
            <a:ext cx="229623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аксименко А. П. - Декоративный питомник.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6" y="3501008"/>
            <a:ext cx="229623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377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ложка книги ЛАНДШАФТНЫЙ ДИЗАЙН МАЛОГО САДА Васильева В. А., Головня А. И., Лазарев Н. Н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40" y="-142850"/>
            <a:ext cx="2772940" cy="37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6885" y="107578"/>
            <a:ext cx="64181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В. А.  Ландшафтный дизайн малого сада : учебное пособие для СПО / В. А. Васильева, А. И. Головня, Н. Н. Лазарев. — 2-е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184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Данная книга расскажет о некоторых законах, приемах и хитростях ландшафтного дизайна. Она поможет разобраться в базовых законах и наиболее распространенных стилях ландшафтного дизайна. В книге рассказано об основных приемах организации ландшафтной территории, способах подбора растений и организации водоемов, альпинариев, рокариев, альпийских горок. Приводится подробная характеристика, методики ухода и выращивания газонных, цветочно-декоративных и древесно-кустарниковых растений. Затронуты вопросы ландшафтного проектирования. С помощью данной книги вы узнаете много полезной информации о секретах ландшафтного дизайна малого сада, а интересные задания помогут закрепить приобретенные знания на практике.</a:t>
            </a:r>
          </a:p>
        </p:txBody>
      </p:sp>
      <p:pic>
        <p:nvPicPr>
          <p:cNvPr id="6" name="Picture 2" descr="Обложка книги ЗАЩИТА РАСТЕНИЙ. ДРЕВЕСНЫЕ ПОРОДЫ Чебаненко С. И., Белошапкина О. О., Митюшев И. М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5" y="3490144"/>
            <a:ext cx="239271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76885" y="4084340"/>
            <a:ext cx="64807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Чебаненко С. И.  Защита растений. Древесные породы : учебное пособие для СПО / С. И. Чебаненко, О. О. Белошапкина, И. М. Митюшев. — 2-е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135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издании изложены сведения по защите садово-парковых и лесных древесных насаждений. Пособие поможет студентам сформировать навыки диагностики важнейших болезней и вредителей древесных культур и квалифицированного применения современных научно-обоснованных систем защиты. Пособие включает четыре главы с контрольными вопросами, глоссарий, список рекомендуемой литературы, приложения.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4847762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бложка книги ФИТОПАТОЛОГИЯ Дьяков Ю. Т., Еланский С. Н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" y="-144016"/>
            <a:ext cx="239271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4056" y="673224"/>
            <a:ext cx="6592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Дьяков Ю. Т.  Фитопатология : учебное пособие для среднего профессионального образования / Ю. Т. Дьяков, С. Н. Еланский.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238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Содержание настоящего учебного пособия включает изложение наиболее важных и общих проблем современной фитопатологии: описание причин и возбудителей болезней растений, основ иммунитета к ним; основы эпидемиологии; принципы и методы защиты растений, включая селекцию и сорторазмещение, химическую и биологическую защиту, интегрированную борьбу с болезнями и вредителями. Отдельная глава содержит описание методов диагностики возбудителей грибных, бактериальных и вирусных болезней, включая современные методы геномных и протеомных технологий.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44056" y="4164136"/>
            <a:ext cx="6592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Чебаненко С. И. Карантинные болезни растений : учебное пособие / С. И. Чебаненко, О. О. Белошапкина. 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113 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«Карантинные болезни растений» представлены сведения о симптоматике, способах распространения и источниках сохранения важнейших карантинных заболеваний растений, а также методах карантинных обследований и анализе фитосанитарного риска, карантинного досмотра и карантинной экспертизы.</a:t>
            </a:r>
          </a:p>
        </p:txBody>
      </p:sp>
      <p:pic>
        <p:nvPicPr>
          <p:cNvPr id="5122" name="Picture 2" descr="https://znanium.com/cover/1877/1877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21602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503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69900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Вьюгина Г. В. Основы зеленого строительства: учебник для СПО / Г. В. Вьюгина. —  2-е изд., стер. — Москва : Лань, 2023. — 300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содержит теоретический раздел и методические указания для проведения практических занятий и самостоятельной работы. Задания, вопросы и справочные материалы по всем разделам курса позволяют сформировать в процессе обучения требуемые профессиональные компетенции по дисциплине «Основы зеленого строительства». Большое внимание уделено изучению вопросов экологии и биологии древесных и цветочных растений. Рассматриваются основные приемы выращивания растений, вопросы экономики и охраны труда. Приведены технологии культивирования декоративных растений, пригодных для выращивания в условиях открытого грунта Центрального региона Российской Федерации.</a:t>
            </a:r>
          </a:p>
        </p:txBody>
      </p:sp>
      <p:pic>
        <p:nvPicPr>
          <p:cNvPr id="1026" name="Picture 2" descr="Вьюгина Г. В., Вьюгин С. М. - Основы зеленого строитель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4" y="224552"/>
            <a:ext cx="226434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Обложка книги БЛАГОУСТРОЙСТВО И ОЗЕЛЕНЕНИЕ НАСЕЛЕННЫХ МЕСТ Корягина Н. В., Поршакова А. Н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241176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3771900"/>
            <a:ext cx="64087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Корягина Н. В.  Благоустройство и озеленение населенных мест : учебное пособие для СПО / Н. В. Корягина, А. Н. Поршакова.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164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Задача благоустройства городов сводится к созданию здоровых и благоприятных условий жизни населения. В решении этой задачи все большее значение приобретают внешнее благоустройство, оборудование открытых территорий, ландшафтный дизайн. Благоустройство городов включает ряд мероприятий по улучшению санитарно-гигиенических условий жилой застройки, транспортному и инженерному обслуживанию населения, искусственному освещению городских территорий и оснащению их необходимым оборудованием, оздоровлению городской среды при помощи озеленения, а также средствами санитарной очистки. </a:t>
            </a:r>
          </a:p>
        </p:txBody>
      </p:sp>
    </p:spTree>
    <p:extLst>
      <p:ext uri="{BB962C8B-B14F-4D97-AF65-F5344CB8AC3E}">
        <p14:creationId xmlns:p14="http://schemas.microsoft.com/office/powerpoint/2010/main" val="10319727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бложка книги МАШИНЫ И МЕХАНИЗМЫ В ЛЕСНОМ И ЛЕСОПАРКОВОМ ХОЗЯЙСТВЕ В 2 Ч. ЧАСТЬ 1 Силаев Г. В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76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1" y="0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Силаев Г. В.</a:t>
            </a:r>
            <a:r>
              <a:rPr lang="ru-RU" sz="1200" b="1" i="1" dirty="0"/>
              <a:t> </a:t>
            </a:r>
            <a:r>
              <a:rPr lang="ru-RU" sz="1200" b="1" dirty="0"/>
              <a:t> Машины и механизмы в лесном и лесопарковом хозяйстве в 2 ч. Часть 1 : учебник для СПО / Г. В. Силаев. — 2-е изд., испр.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229 с. — (Профессиональное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настоящем учебнике приведены общие сведения, описание и подробные технические характеристики практически всех групп машин, используемых в лесном хозяйстве. Для наилучшего усвоения большинство рисунков машин показаны в пространстве, что значительно облегчает понимание назначения, устройства и работы машин, механизмов и аппаратов. Учебник поможет получить необходимые навыки по более правильному подбору машин и механизмов в различных лесорастительных условиях с эффективным их использованием. На данный момент ряд технических средств, которые приводятся в учебнике, устарели, заменены на новые модели. Однако это существенно не влияет на процесс обучения, и произошедшие нововведения при необходимости могут быть учтены преподавателями. В первой части учебника рассмотрены тракторы и автомобили, а также технологические машины, предназначенные для работ от подготовки вырубок к посадке и обработки почвы до посева.</a:t>
            </a:r>
          </a:p>
        </p:txBody>
      </p:sp>
      <p:pic>
        <p:nvPicPr>
          <p:cNvPr id="6148" name="Picture 4" descr="Обложка книги МАШИНЫ И МЕХАНИЗМЫ В ЛЕСНОМ И ЛЕСОПАРКОВОМ ХОЗЯЙСТВЕ В 2 Ч. ЧАСТЬ 2 Силаев Г. В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415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6666" y="3429000"/>
            <a:ext cx="65378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Силаев Г. В.  Машины и механизмы в лесном и лесопарковом хозяйстве в 2 ч. Часть 2 : учебник для СПО / Г. В. Силаев. — 2-е изд., испр.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261 с. 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настоящем учебнике приведены общие сведения, описание и подробные технические характеристики практически всех групп машин, используемых в лесном хозяйстве. Для наилучшего усвоения большинство рисунков машин показаны в пространстве, что значительно облегчает понимание назначения, устройства и работы машин, механизмов и аппаратов. Учебник поможет получить необходимые навыки по более правильному подбору машин и механизмов в различных лесорастительных условиях с эффективным их использованием. На данный момент ряд технических средств, которые приводятся в учебнике, устарели, заменены на новые модели. Однако это существенно не влияет на процесс обучения, и произошедшие нововведения при необходимости могут быть учтены преподавателями. Во второй части учебника представлены машины и механизмы для посадки, ухода за лесом, мелиоративных и дорожных работ и пр. Завершающая глава посвящена машиноиспользованию.</a:t>
            </a:r>
          </a:p>
        </p:txBody>
      </p:sp>
    </p:spTree>
    <p:extLst>
      <p:ext uri="{BB962C8B-B14F-4D97-AF65-F5344CB8AC3E}">
        <p14:creationId xmlns:p14="http://schemas.microsoft.com/office/powerpoint/2010/main" val="661490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100" y="2425700"/>
            <a:ext cx="77873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ОП.02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ОСНОВЫ </a:t>
            </a:r>
            <a:r>
              <a:rPr lang="ru-RU" sz="3200" b="1" dirty="0"/>
              <a:t>МЕНЕДЖМЕНТА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585072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бложка книги ТЕОРИЯ ЛАНДШАФТНОЙ АРХИТЕКТУРЫ И МЕТОДОЛОГИЯ ПРОЕКТИРОВАНИЯ Хайрутдинов З. Н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4" y="-99392"/>
            <a:ext cx="24895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800" y="520700"/>
            <a:ext cx="6373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Хайрутдинов З. Н.  Теория ландшафтной архитектуры и методология проектирования : учебное пособие для СПО / З. Н. Хайрутдинов. — 2-е изд.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239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рассмотрены вопросы теории ландшафтной архитектуры, представлена наиболее полная классификация объектов, входящих в сферу ландшафтной архитектуры и ландшафтного строительства, представлен материал по методологии проектирования основных объектов ландшафтной архитектуры, раскрыты современные проблемы ландшафтной архитектуры. </a:t>
            </a:r>
          </a:p>
        </p:txBody>
      </p:sp>
      <p:pic>
        <p:nvPicPr>
          <p:cNvPr id="7172" name="Picture 4" descr="Основы маркетинга сферы услу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" y="3573016"/>
            <a:ext cx="2328193" cy="321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90800" y="4051300"/>
            <a:ext cx="6445696" cy="195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Грибов В. Д. Основы маркетинга сферы услуг : учебное пособие / В. Д. Грибов.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168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Раскрываются основы современного менеджмента, рассмотрены вопросы управленческих решений и коммуникаций, управления конфликтами и стрессами, изложены стили управления организацией. Большое внимание уделено современной концепции маркетинга услуг и сервиса. Рассмотрены вопросы покупательского поведения и ценообразования в сфере услуг, а также маркетинговые коммуникации.</a:t>
            </a:r>
          </a:p>
        </p:txBody>
      </p:sp>
    </p:spTree>
    <p:extLst>
      <p:ext uri="{BB962C8B-B14F-4D97-AF65-F5344CB8AC3E}">
        <p14:creationId xmlns:p14="http://schemas.microsoft.com/office/powerpoint/2010/main" val="22580307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Основы маркетинга сферы услу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042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596900"/>
            <a:ext cx="6552728" cy="195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Беляев В.И. Основы маркетинга сферы услуг : учебник / Беляев В.И., Бутакова М.М., Бутакова Е.В., Пяткова О.Н. — Москва : КноРус, 2022. — 215 с. –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Представлен материал, отражающий принципиальные положения маркетинга в приложении его к сфере услуг. Многие из практических методов и приемов рассмотрены применительно к услугам, оказываемым на предприятиях индустрии красоты (в парикмахерских, салонах красоты и др.). Позволит сформировать компетенции, необходимые современным специалистам, принимающим маркетинговые решения на предприятиях сферы услуг.</a:t>
            </a:r>
          </a:p>
        </p:txBody>
      </p:sp>
      <p:pic>
        <p:nvPicPr>
          <p:cNvPr id="8196" name="Picture 4" descr="https://znanium.com/cover/1371/13719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229669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3936999"/>
            <a:ext cx="66247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Лукина А. В. Маркетинг товаров и услуг : учебное пособие / А. В. Лукина. — 2-е изд., доп. — Москва : ФОРУМ : ИНФРА-М, 2021. — 239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Основная задача настоящего пособия — показать различия и особенности товарного маркетинга услуг, познакомить с важнейшими методами маркетинга при работе с материальными и нематериальными товарами, снабдить инструментарием для выполнения практических маркетинговых задач и достижения коммерческого успеха. Теоретический курс сопровождается примерами из практики российских и зарубежных компаний. В конце каждой главы даны задания, состоящие из открытых вопросов, а в приложении — тесты и «кейсы» (ситуации), которые позволяют закрепить изученный материал и использовать полученные знания для решения конкретных маркетинговых задач. </a:t>
            </a:r>
          </a:p>
        </p:txBody>
      </p:sp>
    </p:spTree>
    <p:extLst>
      <p:ext uri="{BB962C8B-B14F-4D97-AF65-F5344CB8AC3E}">
        <p14:creationId xmlns:p14="http://schemas.microsoft.com/office/powerpoint/2010/main" val="13149255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8400" y="2197100"/>
            <a:ext cx="700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ПМ.03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ВНЕДРЕНИЕ </a:t>
            </a:r>
            <a:r>
              <a:rPr lang="ru-RU" sz="3200" b="1" dirty="0"/>
              <a:t>СОВРЕМЕННЫХ ТЕХНОЛОГИЙ САДОВО-ПАРКОВОГО И ЛАНДШАФТНОГО СТРОИТЕЛЬСТВА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432842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88900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Декоративное садоводство с основами ландшафтного проектирования : учебник / А. В. Исачкин, В. А. Крючкова, А. Г. Скакова ; под ред. А. В. Исачкина.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522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представлены сведения о жизненных формах, жизненном цикле, фенологическом развитии декоративных растений, способах их размножения, экологических факторах, влияющих на декоративные качества растений, направлениях использования декоративных растений в ландшафтном дизайне. Дана краткая характеристика наиболее распространенных в декоративном садоводстве родов растений. Приведена информация о технологических основах декоративного растениеводства: сведения о почвах и субстратах, используемых в открытом и защищенном грунте; удобрениях; водном режиме; принципах чередования культур; способах защиты растений от стрессов; биологически активных веществах, применяемых в декоративном растениеводстве; технологиях производства посадочного материала и технологиях выращивания декоративных растений в защищенном и открытом грунте. </a:t>
            </a:r>
          </a:p>
        </p:txBody>
      </p:sp>
      <p:pic>
        <p:nvPicPr>
          <p:cNvPr id="4" name="Picture 2" descr="Обложка книги СТРОИТЕЛЬСТВО И СОДЕРЖАНИЕ ОБЪЕКТОВ ЛАНДШАФТНОЙ АРХИТЕКТУРЫ Теодоронский В. С., Сабо Е. Д., Фролова В. А. ; Под ред. Теодоронского В.С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2124"/>
            <a:ext cx="2483768" cy="366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4600" y="3721100"/>
            <a:ext cx="6521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Теодоронский В. С.  Строительство и содержание объектов ландшафтной архитектуры : учебник для СПО / В. С. Теодоронский, Е. Д. Сабо, В. А. Фролова ; под редакцией В. С. Теодоронского. — 4-е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397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«Строительство и содержание объектов ландшафтной архитектуры» авторов В. С. Теодоронского, Е. Д. Сабо, В. А. Фроловой хорошо представлены основные современные методы анализа и проектирования ландшафтной архитектуры, особенно подробно рассмотрены строительство и содержание таких объектов и даны соответствующие описательные примеры, представлены методы расчета и статистические данные. На данный момент ряд нормативных данных (ГОСТы, СНиПы), приводимых в учебнике, имеют новую редакцию. Однако это существенно не влияет на процесс обучения созданию объектов ландшафтной архитектуры, и произошедшие изменения при необходимости могут быть учтены преподавателями. </a:t>
            </a:r>
          </a:p>
        </p:txBody>
      </p:sp>
      <p:pic>
        <p:nvPicPr>
          <p:cNvPr id="1026" name="Picture 2" descr="https://znanium.com/cover/1138/11388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160240" cy="321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37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00" y="145093"/>
            <a:ext cx="6379098" cy="346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Потаев Г. А. Ландшафтная архитектура и дизайн : учебное пособие / Г. А. Потаев. — Москва : ФОРУМ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368 с. — (Среднее профессиональное образование</a:t>
            </a:r>
            <a:r>
              <a:rPr lang="ru-RU" sz="1200" b="1" dirty="0" smtClean="0"/>
              <a:t>). 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приведены методические положения и даны практические рекомендации по формированию и развитию озелененных территорий городов, пригородных зон, систем городского и сельского расселения; по архитектурно-ландшафтной организации открытых пространств общественных центров, жилых, производственных, городских и загородных ландшафтно-рекреационных территорий. Рассмотрены методические подходы, принципы и методы проектирования объектов ландшафтной архитектуры и дизайна; современные художественные средства, закономерности и приемы архитектурно-ландшафтной композиции. Пособие предназначено для студентов учреждений среднего профессионального образования, обучающихся по специальности 35.02.12 «Садово-парковое и ландшафтное строительство», преподавателей и специалистов в области архитектуры, ландшафтной архитектуры, дизайна и всех, кто интересуется вопросами благоустройства и озеленения открытых пространств населенных мест.</a:t>
            </a:r>
          </a:p>
        </p:txBody>
      </p:sp>
      <p:pic>
        <p:nvPicPr>
          <p:cNvPr id="3" name="Picture 2" descr="https://znanium.com/cover/1855/1855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8" y="334489"/>
            <a:ext cx="22733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znanium.com/cover/1845/18459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8" y="3645024"/>
            <a:ext cx="2303164" cy="311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4" y="4025899"/>
            <a:ext cx="63367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Фатиев М. М. Строительство городских объектов озеленения : учебник / М.М. Фатиев. — М. : ФОРУМ : ИНФРА-М, 2022. — 206 с., [16] с. цв. ил.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Рассмотрены вопросы строительства городских объектов благоустройства и озеленения, связанные с подготовительными работами на территории, строительством дорог, площадок, сооружений и их содержанием, посадкой деревьев и кустарников и содержанием насаждений, устройством газонов различными способами. Изложены технологические аспекты орошения насаждений, осушения территорий объектов городского озеленения, подготовки почвогрунтов для создания насаждений. Приводятся нормативные материалы по организации производства работ при благоустройстве и содержании объектов городского озеленения. </a:t>
            </a:r>
          </a:p>
        </p:txBody>
      </p:sp>
    </p:spTree>
    <p:extLst>
      <p:ext uri="{BB962C8B-B14F-4D97-AF65-F5344CB8AC3E}">
        <p14:creationId xmlns:p14="http://schemas.microsoft.com/office/powerpoint/2010/main" val="3412355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6200" y="114300"/>
            <a:ext cx="63482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Проектирование объектов садово-паркового и ландшафтного строительства: учебник / И. А. Николаевская, В. С. Теодоронский; под ред. И. А. Николаевской. – Москва : Академия, 2018. - 320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создан в соответствии с Федеральным государственным образовательным стандартом среднего профессионального образования по специальности «Садово-парковое и ландшафтное строительство», ПМ.01 «Проектирование объектов садово-паркового и </a:t>
            </a:r>
            <a:r>
              <a:rPr lang="ru-RU" sz="1200" dirty="0" smtClean="0"/>
              <a:t>ландшафтногостроительства</a:t>
            </a:r>
            <a:r>
              <a:rPr lang="ru-RU" sz="1200" dirty="0"/>
              <a:t>».</a:t>
            </a:r>
            <a:br>
              <a:rPr lang="ru-RU" sz="1200" dirty="0"/>
            </a:br>
            <a:r>
              <a:rPr lang="ru-RU" sz="1200" dirty="0"/>
              <a:t>Рассмотрены правила оформления чертежей, геометрические построения, законы, правила и приемы проекционного черчения, построения перспективных проекций, проектирования объектов, назначение и содержание генеральных планов, проектирование объектов ландшафтной архитектуры, рабочие чертежи ее благоустройства и озеленения, а также принципы пространственной композиции садово-паркового ландшафта, приемы формирования паркового пейзажа и размещения архитектурных объектов в композиции паркового комплекса, ландшафтной организации территорий объектов общего и ограниченного пользования.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Ландшафтный диз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8" y="3501008"/>
            <a:ext cx="2304256" cy="320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2700" y="4216400"/>
            <a:ext cx="6421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В.А. Ландшафтный дизайн : учебное пособие / В.А. Васильева.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319 </a:t>
            </a:r>
            <a:r>
              <a:rPr lang="ru-RU" sz="1200" b="1" dirty="0"/>
              <a:t>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Представлены теоретические основы ландшафтного дизайна, основные стилевые направления в садово-парковом и ландшафтном строительстве, а также описание видов деревьев, кустарников, лиан. Раскрыты композиционные вопросы формирования садово-парковых объектов, основные законы и приемы, используемые в ландшафтном дизайне. Даны учетные нормы, общее представление о дренажной системе, проектировании цветников, каменистых садов, водоемов, газонов. Приведены практические задания, способствующие приобретению практических навыков, контрольные вопросы по отдельным темам и разделам.</a:t>
            </a:r>
          </a:p>
        </p:txBody>
      </p:sp>
      <p:pic>
        <p:nvPicPr>
          <p:cNvPr id="10243" name="Picture 3" descr="C:\Users\wsm-321-2-01\Desktop\image-18-10-22-03-1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4" y="188640"/>
            <a:ext cx="22852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3021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ложка книги ЛАНДШАФТНЫЙ ДИЗАЙН МАЛОГО САДА Васильева В. А., Головня А. И., Лазарев Н. Н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40" y="-142850"/>
            <a:ext cx="2772940" cy="37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42580" y="107578"/>
            <a:ext cx="6352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В. А.  Ландшафтный дизайн малого сада : учебное пособие для СПО / В. А. Васильева, А. И. Головня, Н. Н. Лазарев. — 2-е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184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Данная книга расскажет о некоторых законах, приемах и хитростях ландшафтного дизайна. Она поможет разобраться в базовых законах и наиболее распространенных стилях ландшафтного дизайна. В книге рассказано об основных приемах организации ландшафтной территории, способах подбора растений и организации водоемов, альпинариев, рокариев, альпийских горок. Приводится подробная характеристика, методики ухода и выращивания газонных, цветочно-декоративных и древесно-кустарниковых растений. Затронуты вопросы ландшафтного проектирования. С помощью данной книги вы узнаете много полезной информации о секретах ландшафтного дизайна малого сада, а интересные задания помогут закрепить приобретенные знания на практике.</a:t>
            </a:r>
          </a:p>
        </p:txBody>
      </p:sp>
      <p:pic>
        <p:nvPicPr>
          <p:cNvPr id="4" name="Picture 4" descr="https://znanium.com/cover/1860/18600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4" y="3581206"/>
            <a:ext cx="2335088" cy="311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67000" y="3542982"/>
            <a:ext cx="62974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Теодоронский В. С. Ландшафтная архитектура с основами проектирования : учебное пособие / В. С. Теодоронский, И. О. Боговая. - 2-е изд. – Москва : Форум : НИЦ ИНФРА-М, 2022. - 304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рассматриваются актуальные проблемы ландшафтной организации открытых пространств в урбанизированной среде. Большое внимание уделяется особенностям формирования озелененных территорий на стадиях региональной планировки и генеральных планов городов, приводятся данные по созданию лесопарков и зон отдыха на межселенных территориях, парков различного функционального назначения (городских и районных, специального назначения и др.) непосредственно в городах и поселках. Значительное место в учебном пособии занимают вопросы благоустройства жилых комплексов, озеленения отдельных архитектурно-ландшафтных объектов городских общественных центров. Отдельно рассматривается вопрос порядка и организации проектирования архитектурно-ландшафтных объектов (стадийность, этапы, авторский надзор).</a:t>
            </a:r>
          </a:p>
        </p:txBody>
      </p:sp>
    </p:spTree>
    <p:extLst>
      <p:ext uri="{BB962C8B-B14F-4D97-AF65-F5344CB8AC3E}">
        <p14:creationId xmlns:p14="http://schemas.microsoft.com/office/powerpoint/2010/main" val="2855787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ложка книги ТЕОРИЯ ЛАНДШАФТНОЙ АРХИТЕКТУРЫ И МЕТОДОЛОГИЯ ПРОЕКТИРОВАНИЯ Хайрутдинов З. Н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4" y="-99392"/>
            <a:ext cx="24895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520700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Хайрутдинов З. Н.  Теория ландшафтной архитектуры и методология проектирования : учебное пособие для СПО / З. Н. Хайрутдинов. — 2-е изд.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239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рассмотрены вопросы теории ландшафтной архитектуры, представлена наиболее полная классификация объектов, входящих в сферу ландшафтной архитектуры и ландшафтного строительства, представлен материал по методологии проектирования основных объектов ландшафтной архитектуры, раскрыты современные проблемы ландшафтной архитектуры. </a:t>
            </a:r>
          </a:p>
        </p:txBody>
      </p:sp>
      <p:pic>
        <p:nvPicPr>
          <p:cNvPr id="4" name="Picture 4" descr="Обложка книги БЛАГОУСТРОЙСТВО И ОЗЕЛЕНЕНИЕ НАСЕЛЕННЫХ МЕСТ Корягина Н. В., Поршакова А. Н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241176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3771900"/>
            <a:ext cx="65527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Корягина Н. В.  Благоустройство и озеленение населенных мест : учебное пособие для СПО / Н. В. Корягина, А. Н. Поршакова.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164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Задача благоустройства городов сводится к созданию здоровых и благоприятных условий жизни населения. В решении этой задачи все большее значение приобретают внешнее благоустройство, оборудование открытых территорий, ландшафтный дизайн. Благоустройство городов включает ряд мероприятий по улучшению санитарно-гигиенических условий жилой застройки, транспортному и инженерному обслуживанию населения, искусственному освещению городских территорий и оснащению их необходимым оборудованием, оздоровлению городской среды при помощи озеленения, а также средствами санитарной очистки. </a:t>
            </a:r>
          </a:p>
        </p:txBody>
      </p:sp>
    </p:spTree>
    <p:extLst>
      <p:ext uri="{BB962C8B-B14F-4D97-AF65-F5344CB8AC3E}">
        <p14:creationId xmlns:p14="http://schemas.microsoft.com/office/powerpoint/2010/main" val="35470810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4600" y="2032000"/>
            <a:ext cx="6711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ПМ.04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ВЫПОЛНЕНИЕ </a:t>
            </a:r>
            <a:r>
              <a:rPr lang="ru-RU" sz="3200" b="1" dirty="0"/>
              <a:t>РАБОТ ПО ОДНОЙ ИЛИ НЕСКОЛЬКИМ ПРОФЕССИЯМ РАБОЧИХ, ДОЛЖНОСТЯМ СЛУЖАЩИХ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682747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7620" y="88900"/>
            <a:ext cx="64968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Декоративное садоводство с основами ландшафтного проектирования : учебник / А. В. Исачкин, В. А. Крючкова, А. Г. Скакова ; под ред. А. В. Исачкина.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522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представлены сведения о жизненных формах, жизненном цикле, фенологическом развитии декоративных растений, способах их размножения, экологических факторах, влияющих на декоративные качества растений, направлениях использования декоративных растений в ландшафтном дизайне. Дана краткая характеристика наиболее распространенных в декоративном садоводстве родов растений. Приведена информация о технологических основах декоративного растениеводства: сведения о почвах и субстратах, используемых в открытом и защищенном грунте; удобрениях; водном режиме; принципах чередования культур; способах защиты растений от стрессов; биологически активных веществах, применяемых в декоративном растениеводстве; технологиях производства посадочного материала и технологиях выращивания декоративных растений в защищенном и открытом грунте. </a:t>
            </a:r>
          </a:p>
        </p:txBody>
      </p:sp>
      <p:pic>
        <p:nvPicPr>
          <p:cNvPr id="3" name="Picture 2" descr="https://znanium.com/cover/1138/1138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76" y="270850"/>
            <a:ext cx="2278384" cy="305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3750568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Вьюгина Г. В. Основы зеленого строительства: учебник для СПО / Г. В. Вьюгина. —  2-е изд., стер. — Москва : Лань, 2023. — 300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содержит теоретический раздел и методические указания для проведения практических занятий и самостоятельной работы. Задания, вопросы и справочные материалы по всем разделам курса позволяют сформировать в процессе обучения требуемые профессиональные компетенции по дисциплине «Основы зеленого строительства». Большое внимание уделено изучению вопросов экологии и биологии древесных и цветочных растений. Рассматриваются основные приемы выращивания растений, вопросы экономики и охраны труда. Приведены технологии культивирования декоративных растений, пригодных для выращивания в условиях открытого грунта Центрального региона Российской Федерации.</a:t>
            </a:r>
          </a:p>
        </p:txBody>
      </p:sp>
      <p:pic>
        <p:nvPicPr>
          <p:cNvPr id="5" name="Picture 2" descr="Вьюгина Г. В., Вьюгин С. М. - Основы зеленого строитель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4" y="3505220"/>
            <a:ext cx="226434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14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723331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Виханский О. С. Менеджмент : учебник / О. С. Виханский, А. И. Наумов. — </a:t>
            </a:r>
            <a:r>
              <a:rPr lang="ru-RU" sz="1200" b="1" dirty="0" smtClean="0"/>
              <a:t>2-e </a:t>
            </a:r>
            <a:r>
              <a:rPr lang="ru-RU" sz="1200" b="1" dirty="0"/>
              <a:t>изд., перераб. и доп. – Москва : Магистр: НИЦ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288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освещается широкий круг вопросов менеджмента в деловой организации, функционирующей </a:t>
            </a:r>
            <a:r>
              <a:rPr lang="ru-RU" sz="1200" dirty="0" smtClean="0"/>
              <a:t>в конкурентной </a:t>
            </a:r>
            <a:r>
              <a:rPr lang="ru-RU" sz="1200" dirty="0"/>
              <a:t>рыночной среде. Авторы не ограничиваются изложением теоретического взгляда на менеджмент, а описывают также реальную управленческую практику, ориентируя будущих руководителей на работу в сегодняшних динамичных, быстро меняющихся условиях. </a:t>
            </a:r>
          </a:p>
        </p:txBody>
      </p:sp>
      <p:pic>
        <p:nvPicPr>
          <p:cNvPr id="3" name="Picture 2" descr="https://znanium.com/cover/1185/1185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4" y="188640"/>
            <a:ext cx="226670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Менеджме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7" y="3501008"/>
            <a:ext cx="2311543" cy="32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4258100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Казначевская Г. Б. Менеджмент : учебник / Г.Б. Казначевская.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240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Рациональная структура учебника способствует легкому усвоению учебного материала. Рассмотрены актуальные проблемы менеджмента, основное внимание уделено управленческим функциям, формальному и неформальному взаимодействию работников в организации, деловому и управленческому общению, вопросам самоменеджмента.</a:t>
            </a:r>
          </a:p>
        </p:txBody>
      </p:sp>
    </p:spTree>
    <p:extLst>
      <p:ext uri="{BB962C8B-B14F-4D97-AF65-F5344CB8AC3E}">
        <p14:creationId xmlns:p14="http://schemas.microsoft.com/office/powerpoint/2010/main" val="11508597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8892" y="406400"/>
            <a:ext cx="65176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Фатиев М. М. Строительство городских объектов озеленения : учебник / М.М. Фатиев. — М. : ФОРУМ : ИНФРА-М, 2022. — </a:t>
            </a:r>
            <a:r>
              <a:rPr lang="ru-RU" sz="1200" b="1" dirty="0" smtClean="0"/>
              <a:t>205 </a:t>
            </a:r>
            <a:r>
              <a:rPr lang="ru-RU" sz="1200" b="1" dirty="0"/>
              <a:t>с., [16] с. цв. ил. — (Среднее профессиональное образование). </a:t>
            </a:r>
            <a:endParaRPr lang="en-US" sz="1200" b="1" dirty="0" smtClean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Рассмотрены вопросы строительства городских объектов благоустройства и озеленения, связанные с подготовительными работами на территории, строительством дорог, площадок, сооружений и их содержанием, посадкой деревьев и кустарников и содержанием насаждений, устройством газонов различными способами. Изложены технологические аспекты орошения насаждений, осушения территорий объектов городского озеленения, подготовки почвогрунтов для создания насаждений. Приводятся нормативные материалы по организации производства работ при благоустройстве и содержании объектов городского озеленения.</a:t>
            </a:r>
          </a:p>
        </p:txBody>
      </p:sp>
      <p:pic>
        <p:nvPicPr>
          <p:cNvPr id="6" name="Picture 2" descr="https://znanium.com/cover/1845/1845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4" y="188640"/>
            <a:ext cx="22322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Обложка книги СТРОИТЕЛЬСТВО И СОДЕРЖАНИЕ ОБЪЕКТОВ ЛАНДШАФТНОЙ АРХИТЕКТУРЫ Теодоронский В. С., Сабо Е. Д., Фролова В. А. ; Под ред. Теодоронского В.С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4" y="3278933"/>
            <a:ext cx="2483768" cy="35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40000" y="3695699"/>
            <a:ext cx="65200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Теодоронский В. С.  Строительство и содержание объектов ландшафтной архитектуры : учебник для СПО / В. С. Теодоронский, Е. Д. Сабо, В. А. Фролова ; под редакцией В. С. Теодоронского. — 4-е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397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«Строительство и содержание объектов ландшафтной архитектуры» авторов В. С. Теодоронского, Е. Д. Сабо, В. А. Фроловой хорошо представлены основные современные методы анализа и проектирования ландшафтной архитектуры, особенно подробно рассмотрены строительство и содержание таких объектов и даны соответствующие описательные примеры, представлены методы расчета и статистические данные. На данный момент ряд нормативных данных (ГОСТы, СНиПы), приводимых в учебнике, имеют новую редакцию. Однако это существенно не влияет на процесс обучения созданию объектов ландшафтной архитектуры, и произошедшие изменения при необходимости могут быть учтены преподавателями. </a:t>
            </a:r>
          </a:p>
        </p:txBody>
      </p:sp>
    </p:spTree>
    <p:extLst>
      <p:ext uri="{BB962C8B-B14F-4D97-AF65-F5344CB8AC3E}">
        <p14:creationId xmlns:p14="http://schemas.microsoft.com/office/powerpoint/2010/main" val="10111908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ложка книги БЛАГОУСТРОЙСТВО И ОЗЕЛЕНЕНИЕ НАСЕЛЕННЫХ МЕСТ Корягина Н. В., Поршакова А. Н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"/>
            <a:ext cx="241176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36688" y="415652"/>
            <a:ext cx="6527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Корягина Н. В.  Благоустройство и озеленение населенных мест : учебное пособие для СПО / Н. В. Корягина, А. Н. Поршакова.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164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Задача благоустройства городов сводится к созданию здоровых и благоприятных условий жизни населения. В решении этой задачи все большее значение приобретают внешнее благоустройство, оборудование открытых территорий, ландшафтный дизайн. Благоустройство городов включает ряд мероприятий по улучшению санитарно-гигиенических условий жилой застройки, транспортному и инженерному обслуживанию населения, искусственному освещению городских территорий и оснащению их необходимым оборудованием, оздоровлению городской среды при помощи озеленения, а также средствами санитарной очистки. </a:t>
            </a:r>
          </a:p>
        </p:txBody>
      </p:sp>
      <p:pic>
        <p:nvPicPr>
          <p:cNvPr id="10" name="Picture 4" descr="Ландшафтный диз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2" y="3589154"/>
            <a:ext cx="2304256" cy="320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436688" y="3923506"/>
            <a:ext cx="656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В.А. Ландшафтный дизайн : учебное пособие / В.А. Васильева.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319 </a:t>
            </a:r>
            <a:r>
              <a:rPr lang="ru-RU" sz="1200" b="1" dirty="0"/>
              <a:t>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Представлены теоретические основы ландшафтного дизайна, основные стилевые направления в садово-парковом и ландшафтном строительстве, а также описание видов деревьев, кустарников, лиан. Раскрыты композиционные вопросы формирования садово-парковых объектов, основные законы и приемы, используемые в ландшафтном дизайне. Даны учетные нормы, общее представление о дренажной системе, проектировании цветников, каменистых садов, водоемов, газонов. Приведены практические задания, способствующие приобретению практических навыков, контрольные вопросы по отдельным темам и разделам.</a:t>
            </a:r>
          </a:p>
        </p:txBody>
      </p:sp>
    </p:spTree>
    <p:extLst>
      <p:ext uri="{BB962C8B-B14F-4D97-AF65-F5344CB8AC3E}">
        <p14:creationId xmlns:p14="http://schemas.microsoft.com/office/powerpoint/2010/main" val="55220469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Обложка книги ЛАНДШАФТНЫЙ ДИЗАЙН МАЛОГО САДА Васильева В. А., Головня А. И., Лазарев Н. Н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430" y="1556792"/>
            <a:ext cx="2686620" cy="37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01900" y="1807220"/>
            <a:ext cx="6352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В. А.  Ландшафтный дизайн малого сада : учебное пособие для СПО / В. А. Васильева, А. И. Головня, Н. Н. Лазарев. — 2-е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184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Данная книга расскажет о некоторых законах, приемах и хитростях ландшафтного дизайна. Она поможет разобраться в базовых законах и наиболее распространенных стилях ландшафтного дизайна. В книге рассказано об основных приемах организации ландшафтной территории, способах подбора растений и организации водоемов, альпинариев, рокариев, альпийских горок. Приводится подробная характеристика, методики ухода и выращивания газонных, цветочно-декоративных и древесно-кустарниковых растений. Затронуты вопросы ландшафтного проектирования. С помощью данной книги вы узнаете много полезной информации о секретах ландшафтного дизайна малого сада, а интересные задания помогут закрепить приобретенные знания на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37656728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7900" y="2794000"/>
            <a:ext cx="6978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ПМ.05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ФЛОРДИЗАЙН </a:t>
            </a:r>
            <a:r>
              <a:rPr lang="ru-RU" sz="3200" b="1" dirty="0"/>
              <a:t>И ФИТОДИЗАЙН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36140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88900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Декоративное садоводство с основами ландшафтного проектирования : учебник / А. В. Исачкин, В. А. Крючкова, А. Г. Скакова ; под ред. А. В. Исачкина.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522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представлены сведения о жизненных формах, жизненном цикле, фенологическом развитии декоративных растений, способах их размножения, экологических факторах, влияющих на декоративные качества растений, направлениях использования декоративных растений в ландшафтном дизайне. Дана краткая характеристика наиболее распространенных в декоративном садоводстве родов растений. Приведена информация о технологических основах декоративного растениеводства: сведения о почвах и субстратах, используемых в открытом и защищенном грунте; удобрениях; водном режиме; принципах чередования культур; способах защиты растений от стрессов; биологически активных веществах, применяемых в декоративном растениеводстве; технологиях производства посадочного материала и технологиях выращивания декоративных растений в защищенном и открытом грунте. </a:t>
            </a:r>
          </a:p>
        </p:txBody>
      </p:sp>
      <p:pic>
        <p:nvPicPr>
          <p:cNvPr id="14338" name="Picture 2" descr="https://znanium.com/cover/1858/1858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45024"/>
            <a:ext cx="2256186" cy="31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0000" y="4089400"/>
            <a:ext cx="6424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Брашнов Д. Г. Флористика: технологии аранжировки композиций : учебное пособие / Д.Г. Брашнов. - Москва : Альфа-М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- 221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Учебное пособие содержит справочные материалы по концепциям дизайна, современным (в том числе компьютерным) технологиям во флористике, организации флористического бизнеса, а также цветные иллюстрации, доступные в электронно-библиотечной системе. Для студентов, обучающихся в образовательных учреждениях среднего профессионального образования по специальности «Флористика». Представляет интерес для специалистов в сфере цветочного дизайна и цветоводства.</a:t>
            </a:r>
          </a:p>
        </p:txBody>
      </p:sp>
      <p:pic>
        <p:nvPicPr>
          <p:cNvPr id="3074" name="Picture 2" descr="https://znanium.com/cover/1138/11388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9" y="188640"/>
            <a:ext cx="2206832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083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лорис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7626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836712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Матюхина Ю. А. Флористика : учебное пособие / Ю. А. Матюхина. — Москва : КноРус, 2022. — 239 с. 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Излагаются основы мировой и отечественной флористики. Раскрываются особенности современных флористических стилей и направлений, важнейшие вопросы флористических технологий. Особое внимание уделяется деятельности профессиональной организации флористического бизнеса. В приложениях приводятся практические и справочные данные о декоративных садовых и комнатных растениях и рекомендации по их выбору.</a:t>
            </a:r>
          </a:p>
        </p:txBody>
      </p:sp>
      <p:pic>
        <p:nvPicPr>
          <p:cNvPr id="4" name="Picture 2" descr="Обложка книги ЛАНДШАФТНЫЙ ДИЗАЙН МАЛОГО САДА Васильева В. А., Головня А. И., Лазарев Н. Н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212976"/>
            <a:ext cx="295232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00846" y="3653150"/>
            <a:ext cx="64356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В. А.  Ландшафтный дизайн малого сада : учебное пособие для СПО / В. А. Васильева, А. И. Головня, Н. Н. Лазарев. — 2-е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184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Данная книга расскажет о некоторых законах, приемах и хитростях ландшафтного дизайна. Она поможет разобраться в базовых законах и наиболее распространенных стилях ландшафтного дизайна. В книге рассказано об основных приемах организации ландшафтной территории, способах подбора растений и организации водоемов, альпинариев, рокариев, альпийских горок. Приводится подробная характеристика, методики ухода и выращивания газонных, цветочно-декоративных и древесно-кустарниковых растений. Затронуты вопросы ландшафтного проектирования. С помощью данной книги вы узнаете много полезной информации о секретах ландшафтного дизайна малого сада, а интересные задания помогут закрепить приобретенные знания на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24966880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андшафтный диз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862"/>
            <a:ext cx="2376264" cy="320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575360"/>
            <a:ext cx="6417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В.А. Ландшафтный дизайн : учебное пособие / В.А. Васильева.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319 </a:t>
            </a:r>
            <a:r>
              <a:rPr lang="ru-RU" sz="1200" b="1" dirty="0"/>
              <a:t>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Представлены теоретические основы ландшафтного дизайна, основные стилевые направления в садово-парковом и ландшафтном строительстве, а также описание видов деревьев, кустарников, лиан. Раскрыты композиционные вопросы формирования садово-парковых объектов, основные законы и приемы, используемые в ландшафтном дизайне. Даны учетные нормы, общее представление о дренажной системе, проектировании цветников, каменистых садов, водоемов, газонов. Приведены практические задания, способствующие приобретению практических навыков, контрольные вопросы по отдельным темам и разделам.</a:t>
            </a:r>
          </a:p>
        </p:txBody>
      </p:sp>
      <p:pic>
        <p:nvPicPr>
          <p:cNvPr id="6" name="Picture 2" descr="https://znanium.com/cover/1844/1844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61854"/>
            <a:ext cx="2376264" cy="327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90800" y="4013200"/>
            <a:ext cx="6382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Маланкина Е. Л. Лекарственные растения в декоративном садоводстве : учебное пособие / Е.Л. Маланкина.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240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«Лекарственные растения в декоративном садоводстве» содержится информация об ассортименте и сортименте растений для индивидуального аптекарского огорода, описываются их декоративные качества, приведены сроки цветения, сведения о применении. Данная информация поможет правильно подбирать место для каждого растения на участке и составлять композиции не только полезные, но и красивые, радующие глаз в течение всего весенне-летнего сезона.</a:t>
            </a:r>
          </a:p>
        </p:txBody>
      </p:sp>
    </p:spTree>
    <p:extLst>
      <p:ext uri="{BB962C8B-B14F-4D97-AF65-F5344CB8AC3E}">
        <p14:creationId xmlns:p14="http://schemas.microsoft.com/office/powerpoint/2010/main" val="182344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300251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200" b="1"/>
              <a:t>Астахова Н. И. Менеджмент : учебник для СПО / Н. И. Астахова, Г. И. Москвитин ; под общ. ред. Н. И. Астаховой, Г. И. Москвитина. — М</a:t>
            </a:r>
            <a:r>
              <a:rPr lang="ru-RU" sz="1200" b="1" dirty="0"/>
              <a:t>осква </a:t>
            </a:r>
            <a:r>
              <a:rPr lang="x-none" sz="1200" b="1"/>
              <a:t>: Издательство Юрайт, 20</a:t>
            </a:r>
            <a:r>
              <a:rPr lang="ru-RU" sz="1200" b="1" dirty="0" smtClean="0"/>
              <a:t>23</a:t>
            </a:r>
            <a:r>
              <a:rPr lang="x-none" sz="1200" b="1" smtClean="0"/>
              <a:t>. </a:t>
            </a:r>
            <a:r>
              <a:rPr lang="x-none" sz="1200" b="1"/>
              <a:t>— 422 с. </a:t>
            </a:r>
            <a:r>
              <a:rPr lang="ru-RU" sz="1200" b="1" dirty="0"/>
              <a:t>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основы методологии и методики современного управления, процесс разработки и оптимизации управленческих решений и методы управления. Особое внимание уделено социальным факторам управления, профессиональным и личностным качествам менеджера, вопросам власти и лидерства, организации личной работы руководителя, а также конфликтам и изучению психологического климата в коллективе. Проанализирован зарубежный и отечественный опыт менеджмента, рассмотрен системный подход в управлении организацией, перспективные направления ее развития, а также элементы организационной культуры. Каждый параграф главы заканчивается контрольными вопросами, предназначенными для систематизации и проверки знаний, заданиями для самостоятельной работы.</a:t>
            </a:r>
          </a:p>
        </p:txBody>
      </p:sp>
      <p:pic>
        <p:nvPicPr>
          <p:cNvPr id="3" name="Picture 2" descr="Обложка книги МЕНЕДЖМЕНТ Астахова Н. И., Москвитин Г. И. ; Под общ. ред. Астаховой Н.И., Москвитина Г.И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4300"/>
            <a:ext cx="2736304" cy="383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3721100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Менеджмент </a:t>
            </a:r>
            <a:r>
              <a:rPr lang="ru-RU" sz="1200" b="1" dirty="0"/>
              <a:t>: учебник для СПО / Ю. В. Кузнецов [и др.] ; под редакцией Ю. В. Кузнецова.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448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Современное развитие экономики требует подготовки профессионалов, которые владеют навыками ведения хозяйства в условиях развитого рынка и обладают знаниями об управлении организациями. На решение этой задачи и направлено изучение данной дисциплины. Курс охватывает все разделы типового учебного курса «Менеджмент», освоив программу которого студенты научатся решать реальные проблемы, стоящие перед организациями в условиях современной рыночной экономики. Авторы представили достижения различных стран, школ и направлений. Материал хорошо структурирован и дает комплексное представление о базовых понятиях, категориях и процессах менеджмента.</a:t>
            </a:r>
          </a:p>
        </p:txBody>
      </p:sp>
      <p:pic>
        <p:nvPicPr>
          <p:cNvPr id="5" name="Picture 2" descr="Обложка книги МЕНЕДЖМЕНТ Под ред. Кузнецова Ю.В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8" y="3284984"/>
            <a:ext cx="2421582" cy="36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20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1205</TotalTime>
  <Words>12039</Words>
  <Application>Microsoft Office PowerPoint</Application>
  <PresentationFormat>Экран (4:3)</PresentationFormat>
  <Paragraphs>428</Paragraphs>
  <Slides>86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87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 lib-02</dc:creator>
  <cp:lastModifiedBy>ws lib-01</cp:lastModifiedBy>
  <cp:revision>68</cp:revision>
  <dcterms:created xsi:type="dcterms:W3CDTF">2022-10-04T11:07:49Z</dcterms:created>
  <dcterms:modified xsi:type="dcterms:W3CDTF">2023-10-16T06:15:32Z</dcterms:modified>
</cp:coreProperties>
</file>